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7" r:id="rId3"/>
    <p:sldId id="329" r:id="rId4"/>
    <p:sldId id="352" r:id="rId5"/>
    <p:sldId id="327" r:id="rId6"/>
    <p:sldId id="333" r:id="rId7"/>
    <p:sldId id="291" r:id="rId8"/>
    <p:sldId id="334" r:id="rId9"/>
    <p:sldId id="335" r:id="rId10"/>
    <p:sldId id="357" r:id="rId11"/>
    <p:sldId id="338" r:id="rId12"/>
    <p:sldId id="356" r:id="rId13"/>
    <p:sldId id="341" r:id="rId14"/>
    <p:sldId id="350" r:id="rId15"/>
    <p:sldId id="343" r:id="rId16"/>
    <p:sldId id="355" r:id="rId17"/>
    <p:sldId id="344" r:id="rId18"/>
    <p:sldId id="351" r:id="rId19"/>
    <p:sldId id="354" r:id="rId20"/>
    <p:sldId id="312" r:id="rId21"/>
    <p:sldId id="309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  <a:srgbClr val="FF3300"/>
    <a:srgbClr val="4472C4"/>
    <a:srgbClr val="FFF2CC"/>
    <a:srgbClr val="D4E1F5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306B4A-8661-7242-ACB3-413E35C4C6F0}" v="65" dt="2021-06-17T14:52:58.3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4"/>
    <p:restoredTop sz="83846"/>
  </p:normalViewPr>
  <p:slideViewPr>
    <p:cSldViewPr snapToGrid="0" snapToObjects="1">
      <p:cViewPr varScale="1">
        <p:scale>
          <a:sx n="92" d="100"/>
          <a:sy n="92" d="100"/>
        </p:scale>
        <p:origin x="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oliang Xing (IEG)" userId="8d09818d-7f01-4540-b4dc-cd9a452267fe" providerId="ADAL" clId="{B4306B4A-8661-7242-ACB3-413E35C4C6F0}"/>
    <pc:docChg chg="custSel modSld">
      <pc:chgData name="Guoliang Xing (IEG)" userId="8d09818d-7f01-4540-b4dc-cd9a452267fe" providerId="ADAL" clId="{B4306B4A-8661-7242-ACB3-413E35C4C6F0}" dt="2021-06-17T14:52:46.222" v="378" actId="20577"/>
      <pc:docMkLst>
        <pc:docMk/>
      </pc:docMkLst>
      <pc:sldChg chg="modNotesTx">
        <pc:chgData name="Guoliang Xing (IEG)" userId="8d09818d-7f01-4540-b4dc-cd9a452267fe" providerId="ADAL" clId="{B4306B4A-8661-7242-ACB3-413E35C4C6F0}" dt="2021-06-17T14:39:45.577" v="153" actId="20577"/>
        <pc:sldMkLst>
          <pc:docMk/>
          <pc:sldMk cId="1314722637" sldId="327"/>
        </pc:sldMkLst>
      </pc:sldChg>
      <pc:sldChg chg="modNotesTx">
        <pc:chgData name="Guoliang Xing (IEG)" userId="8d09818d-7f01-4540-b4dc-cd9a452267fe" providerId="ADAL" clId="{B4306B4A-8661-7242-ACB3-413E35C4C6F0}" dt="2021-06-17T14:38:30.982" v="126" actId="20577"/>
        <pc:sldMkLst>
          <pc:docMk/>
          <pc:sldMk cId="3651359313" sldId="329"/>
        </pc:sldMkLst>
      </pc:sldChg>
      <pc:sldChg chg="modNotesTx">
        <pc:chgData name="Guoliang Xing (IEG)" userId="8d09818d-7f01-4540-b4dc-cd9a452267fe" providerId="ADAL" clId="{B4306B4A-8661-7242-ACB3-413E35C4C6F0}" dt="2021-06-17T14:45:23.180" v="245" actId="20577"/>
        <pc:sldMkLst>
          <pc:docMk/>
          <pc:sldMk cId="2943725817" sldId="338"/>
        </pc:sldMkLst>
      </pc:sldChg>
      <pc:sldChg chg="modNotesTx">
        <pc:chgData name="Guoliang Xing (IEG)" userId="8d09818d-7f01-4540-b4dc-cd9a452267fe" providerId="ADAL" clId="{B4306B4A-8661-7242-ACB3-413E35C4C6F0}" dt="2021-06-17T14:47:56.738" v="357" actId="20577"/>
        <pc:sldMkLst>
          <pc:docMk/>
          <pc:sldMk cId="3878192569" sldId="341"/>
        </pc:sldMkLst>
      </pc:sldChg>
      <pc:sldChg chg="modSp">
        <pc:chgData name="Guoliang Xing (IEG)" userId="8d09818d-7f01-4540-b4dc-cd9a452267fe" providerId="ADAL" clId="{B4306B4A-8661-7242-ACB3-413E35C4C6F0}" dt="2021-06-17T14:52:46.222" v="378" actId="20577"/>
        <pc:sldMkLst>
          <pc:docMk/>
          <pc:sldMk cId="347140897" sldId="344"/>
        </pc:sldMkLst>
        <pc:spChg chg="mod">
          <ac:chgData name="Guoliang Xing (IEG)" userId="8d09818d-7f01-4540-b4dc-cd9a452267fe" providerId="ADAL" clId="{B4306B4A-8661-7242-ACB3-413E35C4C6F0}" dt="2021-06-17T14:52:46.222" v="378" actId="20577"/>
          <ac:spMkLst>
            <pc:docMk/>
            <pc:sldMk cId="347140897" sldId="344"/>
            <ac:spMk id="6" creationId="{EE8AAD06-784D-4A4E-8347-B6052E318B03}"/>
          </ac:spMkLst>
        </pc:spChg>
      </pc:sldChg>
      <pc:sldChg chg="modNotesTx">
        <pc:chgData name="Guoliang Xing (IEG)" userId="8d09818d-7f01-4540-b4dc-cd9a452267fe" providerId="ADAL" clId="{B4306B4A-8661-7242-ACB3-413E35C4C6F0}" dt="2021-06-17T14:50:04.278" v="369" actId="20577"/>
        <pc:sldMkLst>
          <pc:docMk/>
          <pc:sldMk cId="2512634203" sldId="350"/>
        </pc:sldMkLst>
      </pc:sldChg>
      <pc:sldChg chg="modNotesTx">
        <pc:chgData name="Guoliang Xing (IEG)" userId="8d09818d-7f01-4540-b4dc-cd9a452267fe" providerId="ADAL" clId="{B4306B4A-8661-7242-ACB3-413E35C4C6F0}" dt="2021-06-17T14:38:51.301" v="137" actId="20577"/>
        <pc:sldMkLst>
          <pc:docMk/>
          <pc:sldMk cId="613652645" sldId="352"/>
        </pc:sldMkLst>
      </pc:sldChg>
      <pc:sldChg chg="modNotesTx">
        <pc:chgData name="Guoliang Xing (IEG)" userId="8d09818d-7f01-4540-b4dc-cd9a452267fe" providerId="ADAL" clId="{B4306B4A-8661-7242-ACB3-413E35C4C6F0}" dt="2021-06-17T14:44:13.889" v="204" actId="20577"/>
        <pc:sldMkLst>
          <pc:docMk/>
          <pc:sldMk cId="2494950584" sldId="3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EEFC5-D728-4031-81F2-853FD9EA8223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B5C61-F892-4FDE-899C-A7FCA2D27E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4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838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Finally, the update procedure of our framework can be summarized as follows: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For the server update, based on the updated model weights from nodes, the server will first learn the cluster structure F, and then </a:t>
                </a:r>
                <a:r>
                  <a:rPr lang="en-HK" altLang="zh-CN" dirty="0">
                    <a:latin typeface="Helvetica Light" panose="020B0403020202020204" pitchFamily="34" charset="0"/>
                  </a:rPr>
                  <a:t>u</a:t>
                </a:r>
                <a:r>
                  <a:rPr lang="en-HK" dirty="0">
                    <a:latin typeface="Helvetica Light" panose="020B0403020202020204" pitchFamily="34" charset="0"/>
                  </a:rPr>
                  <a:t>pdate the collaborative learning variables </a:t>
                </a:r>
                <a:r>
                  <a:rPr lang="en-US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〖(λ〗_</a:t>
                </a:r>
                <a:r>
                  <a:rPr lang="en-US" i="0" dirty="0" err="1">
                    <a:latin typeface="Cambria Math" panose="02040503050406030204" pitchFamily="18" charset="0"/>
                  </a:rPr>
                  <a:t>i</a:t>
                </a:r>
                <a:r>
                  <a:rPr lang="en-US" i="0" dirty="0">
                    <a:latin typeface="Cambria Math" panose="02040503050406030204" pitchFamily="18" charset="0"/>
                  </a:rPr>
                  <a:t>, z_i</a:t>
                </a:r>
                <a:r>
                  <a:rPr lang="en-US" dirty="0">
                    <a:latin typeface="Helvetica Light" panose="020B0403020202020204" pitchFamily="34" charset="0"/>
                  </a:rPr>
                  <a:t>) for M nodes. Here</a:t>
                </a:r>
                <a:r>
                  <a:rPr lang="en-US" baseline="0" dirty="0">
                    <a:latin typeface="Helvetica Light" panose="020B0403020202020204" pitchFamily="34" charset="0"/>
                  </a:rPr>
                  <a:t> the update of </a:t>
                </a:r>
                <a:r>
                  <a:rPr lang="en-US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〖(λ〗_</a:t>
                </a:r>
                <a:r>
                  <a:rPr lang="en-US" i="0" dirty="0" err="1">
                    <a:latin typeface="Cambria Math" panose="02040503050406030204" pitchFamily="18" charset="0"/>
                  </a:rPr>
                  <a:t>i</a:t>
                </a:r>
                <a:r>
                  <a:rPr lang="en-US" i="0" dirty="0">
                    <a:latin typeface="Cambria Math" panose="02040503050406030204" pitchFamily="18" charset="0"/>
                  </a:rPr>
                  <a:t>, z_i</a:t>
                </a:r>
                <a:r>
                  <a:rPr lang="en-US" dirty="0">
                    <a:latin typeface="Helvetica Light" panose="020B0403020202020204" pitchFamily="34" charset="0"/>
                  </a:rPr>
                  <a:t>)  are based on the model weights W and the cluster relationship F.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>
                  <a:latin typeface="Helvetica Light" panose="020B0403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Helvetica Light" panose="020B0403020202020204" pitchFamily="34" charset="0"/>
                  </a:rPr>
                  <a:t>For the node update, the node </a:t>
                </a:r>
                <a:r>
                  <a:rPr lang="en-US" altLang="zh-CN" dirty="0" err="1">
                    <a:latin typeface="Helvetica Light" panose="020B0403020202020204" pitchFamily="34" charset="0"/>
                  </a:rPr>
                  <a:t>i</a:t>
                </a:r>
                <a:r>
                  <a:rPr lang="en-US" altLang="zh-CN" dirty="0">
                    <a:latin typeface="Helvetica Light" panose="020B0403020202020204" pitchFamily="34" charset="0"/>
                  </a:rPr>
                  <a:t> will update the local model </a:t>
                </a:r>
                <a:r>
                  <a:rPr lang="en-US" altLang="zh-CN" dirty="0" err="1">
                    <a:latin typeface="Helvetica Light" panose="020B0403020202020204" pitchFamily="34" charset="0"/>
                  </a:rPr>
                  <a:t>w_i</a:t>
                </a:r>
                <a:r>
                  <a:rPr lang="en-US" altLang="zh-CN" dirty="0">
                    <a:latin typeface="Helvetica Light" panose="020B0403020202020204" pitchFamily="34" charset="0"/>
                  </a:rPr>
                  <a:t> </a:t>
                </a:r>
                <a:r>
                  <a:rPr lang="en-HK" dirty="0">
                    <a:latin typeface="Helvetica Light" panose="020B0403020202020204" pitchFamily="34" charset="0"/>
                  </a:rPr>
                  <a:t>based on its local data </a:t>
                </a:r>
                <a:r>
                  <a:rPr lang="en-US" dirty="0"/>
                  <a:t>(</a:t>
                </a:r>
                <a:r>
                  <a:rPr lang="en-US" b="1" dirty="0"/>
                  <a:t>x</a:t>
                </a:r>
                <a:r>
                  <a:rPr lang="en-US" b="1" baseline="-25000" dirty="0"/>
                  <a:t>i</a:t>
                </a:r>
                <a:r>
                  <a:rPr lang="en-US" b="1" dirty="0"/>
                  <a:t>, </a:t>
                </a:r>
                <a:r>
                  <a:rPr lang="en-US" b="1" dirty="0" err="1"/>
                  <a:t>y</a:t>
                </a:r>
                <a:r>
                  <a:rPr lang="en-US" b="1" baseline="-25000" dirty="0" err="1"/>
                  <a:t>i</a:t>
                </a:r>
                <a:r>
                  <a:rPr lang="en-US" dirty="0"/>
                  <a:t>) </a:t>
                </a:r>
                <a:r>
                  <a:rPr lang="en-HK" dirty="0">
                    <a:latin typeface="Helvetica Light" panose="020B0403020202020204" pitchFamily="34" charset="0"/>
                  </a:rPr>
                  <a:t>and the collaborative learning variables</a:t>
                </a:r>
                <a:r>
                  <a:rPr lang="en-US" b="1" dirty="0">
                    <a:ea typeface="Cambria Math" panose="02040503050406030204" pitchFamily="18" charset="0"/>
                  </a:rPr>
                  <a:t> </a:t>
                </a:r>
                <a:r>
                  <a:rPr lang="en-US" b="1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〖(𝝀〗_</a:t>
                </a:r>
                <a:r>
                  <a:rPr lang="en-US" b="1" i="0" dirty="0" err="1">
                    <a:latin typeface="Cambria Math" panose="02040503050406030204" pitchFamily="18" charset="0"/>
                  </a:rPr>
                  <a:t>𝒊</a:t>
                </a:r>
                <a:r>
                  <a:rPr lang="en-US" b="1" i="0" dirty="0">
                    <a:latin typeface="Cambria Math" panose="02040503050406030204" pitchFamily="18" charset="0"/>
                  </a:rPr>
                  <a:t>, 𝒛_𝒊</a:t>
                </a:r>
                <a:r>
                  <a:rPr lang="en-US" b="1" dirty="0"/>
                  <a:t>),</a:t>
                </a:r>
                <a:r>
                  <a:rPr lang="en-US" b="1" baseline="0" dirty="0"/>
                  <a:t> </a:t>
                </a:r>
                <a:r>
                  <a:rPr lang="en-US" b="0" baseline="0" dirty="0"/>
                  <a:t>so as to improve the model accuracy through learning from similar nodes. </a:t>
                </a:r>
                <a:endParaRPr lang="en-US" altLang="zh-CN" b="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#</a:t>
                </a:r>
                <a:r>
                  <a:rPr lang="zh-CN" altLang="en-US" dirty="0"/>
                  <a:t>不放公式的</a:t>
                </a:r>
                <a:r>
                  <a:rPr lang="en-US" altLang="zh-CN" dirty="0"/>
                  <a:t>notation</a:t>
                </a:r>
                <a:r>
                  <a:rPr lang="zh-CN" altLang="en-US" dirty="0"/>
                  <a:t>，把重要的量表达起来</a:t>
                </a: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#</a:t>
                </a:r>
                <a:r>
                  <a:rPr lang="en-US" altLang="zh-CN" dirty="0" err="1"/>
                  <a:t>Lamda_i</a:t>
                </a:r>
                <a:r>
                  <a:rPr lang="en-US" altLang="zh-CN" dirty="0"/>
                  <a:t>, </a:t>
                </a:r>
                <a:r>
                  <a:rPr lang="en-US" altLang="zh-CN" dirty="0" err="1"/>
                  <a:t>z_i</a:t>
                </a:r>
                <a:r>
                  <a:rPr lang="en-US" altLang="zh-CN" dirty="0"/>
                  <a:t> </a:t>
                </a:r>
                <a:r>
                  <a:rPr lang="zh-CN" altLang="en-US" dirty="0"/>
                  <a:t>和</a:t>
                </a:r>
                <a:r>
                  <a:rPr lang="en-US" altLang="zh-CN" dirty="0"/>
                  <a:t>F, weight</a:t>
                </a:r>
                <a:r>
                  <a:rPr lang="zh-CN" altLang="en-US" dirty="0"/>
                  <a:t>有关</a:t>
                </a:r>
                <a:endParaRPr lang="en-HK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#</a:t>
                </a:r>
                <a:r>
                  <a:rPr lang="zh-CN" altLang="en-US" dirty="0"/>
                  <a:t> 提一下</a:t>
                </a:r>
                <a:r>
                  <a:rPr lang="en-US" altLang="zh-CN" dirty="0"/>
                  <a:t>Convergence proof: 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411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601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Our key observation for this</a:t>
                </a:r>
                <a:r>
                  <a:rPr lang="en-US" altLang="zh-CN" baseline="0" dirty="0"/>
                  <a:t> </a:t>
                </a:r>
                <a:r>
                  <a:rPr lang="en-US" altLang="zh-CN" dirty="0"/>
                  <a:t>part is that in our framework, the </a:t>
                </a:r>
                <a:r>
                  <a:rPr lang="en-US" sz="1200" dirty="0"/>
                  <a:t>cluster structure </a:t>
                </a:r>
                <a:r>
                  <a:rPr lang="en-US" sz="1200" b="1" i="0">
                    <a:latin typeface="Cambria Math" panose="02040503050406030204" pitchFamily="18" charset="0"/>
                  </a:rPr>
                  <a:t>𝑭</a:t>
                </a:r>
                <a:r>
                  <a:rPr lang="en-US" sz="1200" dirty="0">
                    <a:latin typeface="Helvetica Light" panose="020B0403020202020204" pitchFamily="34" charset="0"/>
                  </a:rPr>
                  <a:t> can be captured early, i.e.,  after updated several times</a:t>
                </a:r>
                <a:r>
                  <a:rPr lang="en-HK" sz="1200" dirty="0"/>
                  <a:t>.  As shown in this figure, </a:t>
                </a:r>
                <a:r>
                  <a:rPr lang="en-HK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through </a:t>
                </a:r>
                <a:r>
                  <a:rPr lang="en-HK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 </a:t>
                </a:r>
                <a:r>
                  <a:rPr lang="en-HK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the 8th update, the server already captures the cluster relationships among nodes and thus is able to use this information to optimize communication performance.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HK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HK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Therefore, we propose two new mechanisms that </a:t>
                </a:r>
                <a:r>
                  <a:rPr lang="en-HK" sz="1200" kern="1200" dirty="0">
                    <a:solidFill>
                      <a:schemeClr val="tx1"/>
                    </a:solidFill>
                    <a:effectLst/>
                    <a:latin typeface="Helvetica" pitchFamily="2" charset="0"/>
                    <a:ea typeface="+mn-ea"/>
                    <a:cs typeface="+mn-cs"/>
                  </a:rPr>
                  <a:t>u</a:t>
                </a:r>
                <a:r>
                  <a:rPr lang="en-HK" sz="1200" dirty="0">
                    <a:latin typeface="Helvetica" pitchFamily="2" charset="0"/>
                  </a:rPr>
                  <a:t>tilize the learned cluster relationship to intelligently drop nodes during the FL process.</a:t>
                </a:r>
                <a:endParaRPr lang="en-HK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#</a:t>
                </a:r>
                <a:r>
                  <a:rPr lang="zh-CN" altLang="en-US" dirty="0"/>
                  <a:t>图不直观</a:t>
                </a:r>
                <a:r>
                  <a:rPr lang="en-US" altLang="zh-CN" dirty="0"/>
                  <a:t>,</a:t>
                </a:r>
                <a:r>
                  <a:rPr lang="zh-CN" altLang="en-US" dirty="0"/>
                  <a:t>不好解释</a:t>
                </a:r>
                <a:r>
                  <a:rPr lang="en-US" altLang="zh-CN" dirty="0"/>
                  <a:t>L1-norm</a:t>
                </a:r>
                <a:r>
                  <a:rPr lang="zh-CN" altLang="en-US" dirty="0"/>
                  <a:t>： 计划改成</a:t>
                </a:r>
                <a:r>
                  <a:rPr lang="en-US" altLang="zh-CN" dirty="0"/>
                  <a:t>heatmap</a:t>
                </a:r>
                <a:r>
                  <a:rPr lang="zh-CN" altLang="en-US" dirty="0"/>
                  <a:t>的动态变化或者去掉</a:t>
                </a:r>
                <a:r>
                  <a:rPr lang="en-US" altLang="zh-CN" dirty="0"/>
                  <a:t>heatmap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398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418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698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18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558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508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721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05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171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576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971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273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i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2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682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488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528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061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As </a:t>
                </a:r>
                <a:r>
                  <a:rPr lang="en-HK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we have two variables (</a:t>
                </a:r>
                <a:r>
                  <a:rPr lang="en-HK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 </a:t>
                </a:r>
                <a:r>
                  <a:rPr lang="en-HK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and </a:t>
                </a:r>
                <a:r>
                  <a:rPr lang="en-HK" sz="1200" b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</a:t>
                </a:r>
                <a:r>
                  <a:rPr lang="en-HK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to be optimized, we use the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</a:t>
                </a:r>
                <a:r>
                  <a:rPr lang="en-US" altLang="zh-CN" sz="1200" dirty="0"/>
                  <a:t>lternating optimization approach to </a:t>
                </a:r>
                <a:r>
                  <a:rPr lang="en-US" altLang="zh-CN" sz="1200" dirty="0"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lternating update between </a:t>
                </a:r>
                <a:r>
                  <a:rPr lang="en-US" b="1" i="0">
                    <a:latin typeface="Cambria Math" panose="02040503050406030204" pitchFamily="18" charset="0"/>
                  </a:rPr>
                  <a:t>𝑾 </a:t>
                </a:r>
                <a:r>
                  <a:rPr lang="en-US" dirty="0">
                    <a:latin typeface="Helvetica" pitchFamily="2" charset="0"/>
                  </a:rPr>
                  <a:t>and </a:t>
                </a:r>
                <a:r>
                  <a:rPr lang="en-US" b="1" i="0">
                    <a:latin typeface="Cambria Math" panose="02040503050406030204" pitchFamily="18" charset="0"/>
                  </a:rPr>
                  <a:t>𝑭 </a:t>
                </a:r>
                <a:r>
                  <a:rPr lang="en-US" dirty="0">
                    <a:latin typeface="Helvetica" pitchFamily="2" charset="0"/>
                  </a:rPr>
                  <a:t>until convergence.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>
                  <a:latin typeface="Helvetica" pitchFamily="2" charset="0"/>
                </a:endParaRPr>
              </a:p>
              <a:p>
                <a:r>
                  <a:rPr lang="en-US" dirty="0">
                    <a:latin typeface="Helvetica" pitchFamily="2" charset="0"/>
                  </a:rPr>
                  <a:t>To optimize W under federated learning settings, the </a:t>
                </a:r>
                <a:r>
                  <a:rPr lang="en-HK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Alternating Direction Method of Multipliers (ADMM) approach is adopted to update </a:t>
                </a:r>
                <a:r>
                  <a:rPr lang="en-HK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w_i</a:t>
                </a:r>
                <a:r>
                  <a:rPr lang="en-HK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HK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distributedly</a:t>
                </a:r>
                <a:r>
                  <a:rPr lang="en-HK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across nodes without sharing information of data sample. </a:t>
                </a:r>
              </a:p>
              <a:p>
                <a:endParaRPr lang="en-HK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HK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To learn the cluster structure F, the server u</a:t>
                </a:r>
                <a:r>
                  <a:rPr lang="en-HK" dirty="0"/>
                  <a:t>ses the </a:t>
                </a:r>
                <a:r>
                  <a:rPr lang="en-HK" dirty="0" err="1"/>
                  <a:t>Kullback</a:t>
                </a:r>
                <a:r>
                  <a:rPr lang="en-HK" dirty="0"/>
                  <a:t>–</a:t>
                </a:r>
                <a:r>
                  <a:rPr lang="en-HK" dirty="0" err="1"/>
                  <a:t>Leibler</a:t>
                </a:r>
                <a:r>
                  <a:rPr lang="en-HK" dirty="0"/>
                  <a:t> divergence (KLD) of model outputs to measure the similarity of deep learning models.</a:t>
                </a: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#</a:t>
                </a:r>
                <a:r>
                  <a:rPr lang="zh-CN" altLang="en-US" dirty="0"/>
                  <a:t>去掉或者简化公式</a:t>
                </a: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#depend on each other, couple</a:t>
                </a:r>
                <a:endParaRPr lang="zh-CN" alt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B5C61-F892-4FDE-899C-A7FCA2D27E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2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89FA97-53CA-4237-A6EE-B6E6233EF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F0B46A-D0A3-4902-BC1B-F1A5FABB21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5F9C9D-EB76-47EA-9C39-BFED7A90F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D26476-2574-4E14-BCB4-32574A10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66BAA8-C17B-48DF-B6EF-BA6055370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82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41255E-DD85-4C0A-8E2F-566FFF47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68D644D-28A3-4735-96CC-F1F426FAF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B9907E-FF65-4D01-A4C1-1F20FBE7F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3FB6BB-EF88-4F45-AABC-BC11BEE0A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9017ED-0657-4E2F-A43E-6F0D7253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56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C117359-8CF0-4DC7-BB88-D4393471D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FE23D4-18E7-4AA0-9925-F612886F2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0EB975-76A7-4506-AE7C-40B4D4758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AB160-4EAA-4636-9500-755AF1E60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132957-5AD1-4EB6-9C5E-4A60124B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243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8359160C-92F5-4CA3-ADFB-25E541243F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96410" y="1512141"/>
            <a:ext cx="10799180" cy="4821317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 lang="en-US" altLang="zh-CN" sz="2400" b="0" smtClean="0">
                <a:latin typeface="+mn-lt"/>
                <a:cs typeface="Helvetica" panose="020B0604020202020204" pitchFamily="34" charset="0"/>
              </a:defRPr>
            </a:lvl1pPr>
            <a:lvl2pPr marL="544068" indent="-342900">
              <a:buFont typeface="Arial" panose="020B0604020202020204" pitchFamily="34" charset="0"/>
              <a:buChar char="•"/>
              <a:defRPr lang="en-US" altLang="zh-CN" sz="2200" smtClean="0">
                <a:latin typeface="+mn-lt"/>
                <a:cs typeface="Helvetica" panose="020B0604020202020204" pitchFamily="34" charset="0"/>
              </a:defRPr>
            </a:lvl2pPr>
            <a:lvl3pPr marL="726948" indent="-342900"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2400">
                <a:latin typeface="+mn-lt"/>
                <a:cs typeface="Helvetica" panose="020B0604020202020204" pitchFamily="34" charset="0"/>
              </a:defRPr>
            </a:lvl4pPr>
            <a:lvl5pPr marL="749808" indent="0">
              <a:buNone/>
              <a:defRPr/>
            </a:lvl5pPr>
          </a:lstStyle>
          <a:p>
            <a:pPr lvl="0"/>
            <a:r>
              <a:rPr lang="en-US" altLang="zh-CN"/>
              <a:t>First </a:t>
            </a:r>
          </a:p>
          <a:p>
            <a:pPr lvl="1"/>
            <a:r>
              <a:rPr lang="en-US" altLang="zh-CN"/>
              <a:t>Second</a:t>
            </a:r>
          </a:p>
          <a:p>
            <a:pPr lvl="2"/>
            <a:r>
              <a:rPr lang="en-US" altLang="zh-CN"/>
              <a:t>Third</a:t>
            </a:r>
          </a:p>
          <a:p>
            <a:pPr lvl="0"/>
            <a:endParaRPr lang="en-US" altLang="zh-CN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96410" y="644918"/>
            <a:ext cx="10799180" cy="6843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71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238DC7-3807-4AF8-B5FB-28FD0105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BF5140-2407-49C5-B5E9-2AB8EE7B1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9E3882-6634-48B2-9C5B-E5E906F7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4067FE-5907-44B2-8087-42DE78D7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B5E0A3-FD16-4B0F-AE60-D2FBB0D0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53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CCF351-D9CD-42A5-804E-BF814876A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DAAD506-3BD2-4EB2-8704-FF5BE196F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0A6B46-3F96-4A2E-94CC-C0B31F573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CECD9B-4300-4A6C-A31A-8F2776AE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99571D-B2CC-4B6F-9AA2-A6FA5EF1C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22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4503FD-80B3-4476-8BE0-CC0A549E7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CFD38A-A36A-4783-BD5F-EB1C182CA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0445804-A51D-4F1E-9362-CAED11647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CF8A8E-CA4B-4C0A-A634-113334B6A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43335F-252A-4FD1-B5CE-7A0D1A8D6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5D17E9-1AC6-4305-9777-57C0001C5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86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FA346C-E94E-47B7-B6E0-87453660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E5D3C1-B2F8-4DCA-8919-E35221D15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6A32EA-5BCE-4F65-9847-85AA2716B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31938D-1E2F-4421-A193-5B79DBCCD4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FBDFCBB-0103-4915-A294-CA12ED3F4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1417BD-40A7-41E5-834F-16673234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FB9581-B5B7-443C-8455-258790263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423B61E-4807-40AB-8B32-3A001B3A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85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12DFC4-0B19-41E8-9AF7-8E7452096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1707F89-34AC-4531-96D5-08601CB6A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FC3451-6876-4476-9052-97FF05725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13C8CF-02C3-493F-8018-B59B5C4A0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65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37D580-F6A8-4FAA-BD59-41D21401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93CCC56-4077-412D-9E95-78E642D51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586938-0132-4A4D-997D-8A857E0F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5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256DDD-DD3A-4F48-95F0-A288EAB5D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4D5C0D-D7DE-44EB-93AD-058EB465C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B9DF7ED-E337-4476-92AD-12DC4D3E7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0525AD-F2A7-4DD0-8FF4-FB812EC0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7D2C46-F392-499F-9564-6C7F5167C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19B0D4-2E9C-4571-A8CA-83619D83A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78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766DA-E852-4298-9F26-F7BE2143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9B27226-F7A7-44EB-B10A-9C199164F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0A7CC9-013E-4ED2-A804-840539F2B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8EEFD6-4EDC-4EE6-9397-0E35D43D9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2A8854-2187-468B-B286-3C5DAF78A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F3090A-F4C2-484D-85EE-63C1BA9BB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612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9402D16-AD29-4886-8F37-3769A5A1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4CB705D-E04A-4419-A614-A0F0339D5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C82AFA-F19F-462D-9EFB-2876545AD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7DFBE6-9558-4B33-B2A4-C7F7D89B8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7CE594-46F5-452C-9222-38C473B2B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BF6-3760-4C32-8A21-40C121A0393F}" type="slidenum">
              <a:rPr lang="zh-CN" altLang="en-US" smtClean="0"/>
              <a:t>‹#›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398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5.png"/><Relationship Id="rId18" Type="http://schemas.openxmlformats.org/officeDocument/2006/relationships/image" Target="../media/image58.png"/><Relationship Id="rId26" Type="http://schemas.openxmlformats.org/officeDocument/2006/relationships/image" Target="../media/image64.png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61.svg"/><Relationship Id="rId7" Type="http://schemas.openxmlformats.org/officeDocument/2006/relationships/image" Target="../media/image11.svg"/><Relationship Id="rId12" Type="http://schemas.openxmlformats.org/officeDocument/2006/relationships/image" Target="../media/image54.png"/><Relationship Id="rId17" Type="http://schemas.openxmlformats.org/officeDocument/2006/relationships/image" Target="../media/image57.svg"/><Relationship Id="rId25" Type="http://schemas.openxmlformats.org/officeDocument/2006/relationships/image" Target="../media/image67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24" Type="http://schemas.openxmlformats.org/officeDocument/2006/relationships/image" Target="../media/image66.png"/><Relationship Id="rId5" Type="http://schemas.openxmlformats.org/officeDocument/2006/relationships/image" Target="../media/image9.svg"/><Relationship Id="rId15" Type="http://schemas.openxmlformats.org/officeDocument/2006/relationships/image" Target="../media/image57.png"/><Relationship Id="rId23" Type="http://schemas.openxmlformats.org/officeDocument/2006/relationships/image" Target="../media/image63.svg"/><Relationship Id="rId28" Type="http://schemas.openxmlformats.org/officeDocument/2006/relationships/image" Target="../media/image15.svg"/><Relationship Id="rId19" Type="http://schemas.openxmlformats.org/officeDocument/2006/relationships/image" Target="../media/image5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39.png"/><Relationship Id="rId22" Type="http://schemas.openxmlformats.org/officeDocument/2006/relationships/image" Target="../media/image62.png"/><Relationship Id="rId27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6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8.pn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10" Type="http://schemas.openxmlformats.org/officeDocument/2006/relationships/image" Target="../media/image73.pn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4" Type="http://schemas.openxmlformats.org/officeDocument/2006/relationships/image" Target="../media/image7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image" Target="../media/image90.emf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aiot.ie.cuhk.edu.hk/Details_Federated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sv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7.jpeg"/><Relationship Id="rId4" Type="http://schemas.openxmlformats.org/officeDocument/2006/relationships/image" Target="../media/image12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24.tiff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6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emf"/><Relationship Id="rId12" Type="http://schemas.openxmlformats.org/officeDocument/2006/relationships/image" Target="../media/image35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9.emf"/><Relationship Id="rId11" Type="http://schemas.openxmlformats.org/officeDocument/2006/relationships/image" Target="../media/image34.emf"/><Relationship Id="rId5" Type="http://schemas.openxmlformats.org/officeDocument/2006/relationships/image" Target="../media/image28.emf"/><Relationship Id="rId10" Type="http://schemas.openxmlformats.org/officeDocument/2006/relationships/image" Target="../media/image33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Relationship Id="rId14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8" Type="http://schemas.openxmlformats.org/officeDocument/2006/relationships/image" Target="../media/image4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40.png"/><Relationship Id="rId1" Type="http://schemas.openxmlformats.org/officeDocument/2006/relationships/tags" Target="../tags/tag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390.png"/><Relationship Id="rId10" Type="http://schemas.openxmlformats.org/officeDocument/2006/relationships/image" Target="../media/image13.svg"/><Relationship Id="rId4" Type="http://schemas.openxmlformats.org/officeDocument/2006/relationships/image" Target="../media/image38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3.png"/><Relationship Id="rId1" Type="http://schemas.openxmlformats.org/officeDocument/2006/relationships/tags" Target="../tags/tag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D122E9-489E-4436-B592-8E9288A06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7850" y="996591"/>
            <a:ext cx="12192000" cy="1379941"/>
          </a:xfrm>
        </p:spPr>
        <p:txBody>
          <a:bodyPr>
            <a:noAutofit/>
          </a:bodyPr>
          <a:lstStyle/>
          <a:p>
            <a:r>
              <a:rPr lang="en-US" altLang="zh-CN" sz="3600" dirty="0" err="1">
                <a:latin typeface="Helvetica" panose="020B0604020202020204" pitchFamily="34" charset="0"/>
                <a:cs typeface="Helvetica" panose="020B0604020202020204" pitchFamily="34" charset="0"/>
              </a:rPr>
              <a:t>ClusterFL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: A Similarity-Aware Federated Learning System for Human Activity Recognition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468B9C0-CD21-4AF0-88CE-D739206D68EE}"/>
              </a:ext>
            </a:extLst>
          </p:cNvPr>
          <p:cNvSpPr txBox="1">
            <a:spLocks/>
          </p:cNvSpPr>
          <p:nvPr/>
        </p:nvSpPr>
        <p:spPr>
          <a:xfrm>
            <a:off x="1254124" y="2685143"/>
            <a:ext cx="9683751" cy="1681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u="sng" err="1">
                <a:latin typeface="Helvetica" panose="020B0604020202020204" pitchFamily="34" charset="0"/>
                <a:cs typeface="Helvetica" panose="020B0604020202020204" pitchFamily="34" charset="0"/>
              </a:rPr>
              <a:t>Xiaomin</a:t>
            </a:r>
            <a:r>
              <a:rPr lang="zh-CN" altLang="en-US" u="sng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u="sng">
                <a:latin typeface="Helvetica" panose="020B0604020202020204" pitchFamily="34" charset="0"/>
                <a:cs typeface="Helvetica" panose="020B0604020202020204" pitchFamily="34" charset="0"/>
              </a:rPr>
              <a:t>Ouyang</a:t>
            </a:r>
            <a:r>
              <a:rPr lang="en-US" altLang="zh-CN" baseline="3000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altLang="zh-CN" err="1">
                <a:latin typeface="Helvetica" panose="020B0604020202020204" pitchFamily="34" charset="0"/>
                <a:cs typeface="Helvetica" panose="020B0604020202020204" pitchFamily="34" charset="0"/>
              </a:rPr>
              <a:t>Zhiyuan</a:t>
            </a:r>
            <a:r>
              <a:rPr lang="en-US" altLang="zh-CN">
                <a:latin typeface="Helvetica" panose="020B0604020202020204" pitchFamily="34" charset="0"/>
                <a:cs typeface="Helvetica" panose="020B0604020202020204" pitchFamily="34" charset="0"/>
              </a:rPr>
              <a:t> Xie</a:t>
            </a:r>
            <a:r>
              <a:rPr lang="en-US" altLang="zh-CN" baseline="3000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altLang="zh-CN" err="1">
                <a:latin typeface="Helvetica" panose="020B0604020202020204" pitchFamily="34" charset="0"/>
                <a:cs typeface="Helvetica" panose="020B0604020202020204" pitchFamily="34" charset="0"/>
              </a:rPr>
              <a:t>Jiayu</a:t>
            </a:r>
            <a:r>
              <a:rPr lang="en-US" altLang="zh-CN">
                <a:latin typeface="Helvetica" panose="020B0604020202020204" pitchFamily="34" charset="0"/>
                <a:cs typeface="Helvetica" panose="020B0604020202020204" pitchFamily="34" charset="0"/>
              </a:rPr>
              <a:t> Zhou</a:t>
            </a:r>
            <a:r>
              <a:rPr lang="en-US" altLang="zh-CN" baseline="3000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altLang="zh-CN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</a:p>
          <a:p>
            <a:r>
              <a:rPr lang="en-US" altLang="zh-CN" err="1">
                <a:latin typeface="Helvetica" panose="020B0604020202020204" pitchFamily="34" charset="0"/>
                <a:cs typeface="Helvetica" panose="020B0604020202020204" pitchFamily="34" charset="0"/>
              </a:rPr>
              <a:t>Jianwei</a:t>
            </a:r>
            <a:r>
              <a:rPr lang="en-US" altLang="zh-CN">
                <a:latin typeface="Helvetica" panose="020B0604020202020204" pitchFamily="34" charset="0"/>
                <a:cs typeface="Helvetica" panose="020B0604020202020204" pitchFamily="34" charset="0"/>
              </a:rPr>
              <a:t> Huang</a:t>
            </a:r>
            <a:r>
              <a:rPr lang="en-US" altLang="zh-CN" baseline="3000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altLang="zh-CN">
                <a:latin typeface="Helvetica" panose="020B0604020202020204" pitchFamily="34" charset="0"/>
                <a:cs typeface="Helvetica" panose="020B0604020202020204" pitchFamily="34" charset="0"/>
              </a:rPr>
              <a:t>, and Guoliang Xing</a:t>
            </a:r>
            <a:r>
              <a:rPr lang="en-US" altLang="zh-CN" baseline="3000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  <a:p>
            <a:r>
              <a:rPr lang="en-US" altLang="zh-CN" sz="1800" baseline="3000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altLang="zh-CN" sz="1800">
                <a:latin typeface="Helvetica" panose="020B0604020202020204" pitchFamily="34" charset="0"/>
                <a:cs typeface="Helvetica" panose="020B0604020202020204" pitchFamily="34" charset="0"/>
              </a:rPr>
              <a:t>The Chinese University of Hong Kong, </a:t>
            </a:r>
            <a:r>
              <a:rPr lang="en-US" altLang="zh-CN" sz="1800" baseline="3000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altLang="zh-CN" sz="1800">
                <a:latin typeface="Helvetica" panose="020B0604020202020204" pitchFamily="34" charset="0"/>
                <a:cs typeface="Helvetica" panose="020B0604020202020204" pitchFamily="34" charset="0"/>
              </a:rPr>
              <a:t>Michigan State University,</a:t>
            </a:r>
          </a:p>
          <a:p>
            <a:r>
              <a:rPr lang="en-US" altLang="zh-CN" sz="180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1800" baseline="3000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altLang="zh-CN" sz="1800">
                <a:latin typeface="Helvetica" panose="020B0604020202020204" pitchFamily="34" charset="0"/>
                <a:cs typeface="Helvetica" panose="020B0604020202020204" pitchFamily="34" charset="0"/>
              </a:rPr>
              <a:t>The Chinese University of Hong Kong, Shenzhen</a:t>
            </a:r>
          </a:p>
        </p:txBody>
      </p:sp>
      <p:pic>
        <p:nvPicPr>
          <p:cNvPr id="12" name="Picture 2" descr="密西根州立大學校徽">
            <a:extLst>
              <a:ext uri="{FF2B5EF4-FFF2-40B4-BE49-F238E27FC236}">
                <a16:creationId xmlns:a16="http://schemas.microsoft.com/office/drawing/2014/main" id="{F00171FB-4234-4F46-9026-691C07D1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483" y="4694153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E4381E5-D5CE-2F4F-8FFB-14CCBB71C6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56" y="4819052"/>
            <a:ext cx="1978166" cy="1116000"/>
          </a:xfrm>
          <a:prstGeom prst="rect">
            <a:avLst/>
          </a:prstGeom>
        </p:spPr>
      </p:pic>
      <p:pic>
        <p:nvPicPr>
          <p:cNvPr id="14" name="Picture 6" descr="迎新注册系统|香港中文大学（深圳）">
            <a:extLst>
              <a:ext uri="{FF2B5EF4-FFF2-40B4-BE49-F238E27FC236}">
                <a16:creationId xmlns:a16="http://schemas.microsoft.com/office/drawing/2014/main" id="{7CA66AE9-12DE-624C-B3B7-01D959E16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011" y="4675052"/>
            <a:ext cx="2838791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57219B-905B-CB44-8405-5C9E6D516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2BF6-3760-4C32-8A21-40C121A0393F}" type="slidenum">
              <a:rPr lang="zh-CN" altLang="en-US" smtClean="0"/>
              <a:t>1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1147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20" y="292973"/>
            <a:ext cx="11144491" cy="801276"/>
          </a:xfrm>
        </p:spPr>
        <p:txBody>
          <a:bodyPr>
            <a:normAutofit/>
          </a:bodyPr>
          <a:lstStyle/>
          <a:p>
            <a:r>
              <a:rPr lang="en-US" altLang="zh-CN" sz="3600"/>
              <a:t>Update Procedure</a:t>
            </a:r>
            <a:endParaRPr lang="zh-CN" altLang="en-US" sz="3600"/>
          </a:p>
        </p:txBody>
      </p:sp>
      <p:sp>
        <p:nvSpPr>
          <p:cNvPr id="14" name="矩形 12">
            <a:extLst>
              <a:ext uri="{FF2B5EF4-FFF2-40B4-BE49-F238E27FC236}">
                <a16:creationId xmlns:a16="http://schemas.microsoft.com/office/drawing/2014/main" id="{18B69D37-9FFB-0A41-8AB3-AB8A8354D7C4}"/>
              </a:ext>
            </a:extLst>
          </p:cNvPr>
          <p:cNvSpPr/>
          <p:nvPr/>
        </p:nvSpPr>
        <p:spPr>
          <a:xfrm>
            <a:off x="416796" y="3716195"/>
            <a:ext cx="5282234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Node Update</a:t>
            </a:r>
            <a:r>
              <a:rPr lang="en-US" altLang="zh-CN" sz="2400">
                <a:latin typeface="Helvetica Light" panose="020B0403020202020204" pitchFamily="34" charset="0"/>
                <a:cs typeface="Helvetica" panose="020B0604020202020204" pitchFamily="34" charset="0"/>
              </a:rPr>
              <a:t>:	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D6E708-0005-8C4E-AE08-6501AFCE62C7}"/>
              </a:ext>
            </a:extLst>
          </p:cNvPr>
          <p:cNvGrpSpPr/>
          <p:nvPr/>
        </p:nvGrpSpPr>
        <p:grpSpPr>
          <a:xfrm>
            <a:off x="5983968" y="4448997"/>
            <a:ext cx="5500849" cy="621474"/>
            <a:chOff x="5917330" y="4166443"/>
            <a:chExt cx="5500849" cy="621474"/>
          </a:xfrm>
        </p:grpSpPr>
        <p:pic>
          <p:nvPicPr>
            <p:cNvPr id="39" name="Graphic 38" descr="Database outline">
              <a:extLst>
                <a:ext uri="{FF2B5EF4-FFF2-40B4-BE49-F238E27FC236}">
                  <a16:creationId xmlns:a16="http://schemas.microsoft.com/office/drawing/2014/main" id="{73D3A062-06D3-6D48-8093-88FE112EE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17330" y="4271120"/>
              <a:ext cx="457200" cy="457200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76D0C71-2A3D-2047-8306-7E8D447C3AD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07012" y="4166443"/>
              <a:ext cx="497340" cy="323265"/>
              <a:chOff x="562755" y="531422"/>
              <a:chExt cx="1506423" cy="968190"/>
            </a:xfrm>
            <a:solidFill>
              <a:schemeClr val="accent6"/>
            </a:solidFill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73246D4-186E-6B48-B9AE-50A38FDF9A42}"/>
                  </a:ext>
                </a:extLst>
              </p:cNvPr>
              <p:cNvSpPr/>
              <p:nvPr/>
            </p:nvSpPr>
            <p:spPr>
              <a:xfrm>
                <a:off x="562755" y="659168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90921B1-18BD-A34C-9B2F-FE8F0676FA6D}"/>
                  </a:ext>
                </a:extLst>
              </p:cNvPr>
              <p:cNvSpPr/>
              <p:nvPr/>
            </p:nvSpPr>
            <p:spPr>
              <a:xfrm>
                <a:off x="1204830" y="881046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AD934E0-B868-1842-A92D-95E5E74A2B85}"/>
                  </a:ext>
                </a:extLst>
              </p:cNvPr>
              <p:cNvSpPr/>
              <p:nvPr/>
            </p:nvSpPr>
            <p:spPr>
              <a:xfrm>
                <a:off x="568354" y="1200414"/>
                <a:ext cx="255495" cy="255494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1203ECA-E6B4-0842-A358-A6F7B93EC3B6}"/>
                  </a:ext>
                </a:extLst>
              </p:cNvPr>
              <p:cNvSpPr/>
              <p:nvPr/>
            </p:nvSpPr>
            <p:spPr>
              <a:xfrm>
                <a:off x="1210438" y="531422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8EAC3C5-4058-C844-B4F6-E2ED58AF1235}"/>
                  </a:ext>
                </a:extLst>
              </p:cNvPr>
              <p:cNvSpPr/>
              <p:nvPr/>
            </p:nvSpPr>
            <p:spPr>
              <a:xfrm>
                <a:off x="1203705" y="1244117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A2214FD-5EE3-5340-852B-8E70067214B3}"/>
                  </a:ext>
                </a:extLst>
              </p:cNvPr>
              <p:cNvSpPr/>
              <p:nvPr/>
            </p:nvSpPr>
            <p:spPr>
              <a:xfrm>
                <a:off x="1813683" y="1185286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19ADA7C-29A3-594A-AA4F-3C8B9A636C97}"/>
                  </a:ext>
                </a:extLst>
              </p:cNvPr>
              <p:cNvSpPr/>
              <p:nvPr/>
            </p:nvSpPr>
            <p:spPr>
              <a:xfrm>
                <a:off x="1813683" y="659168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53E636C-7F01-1D40-8856-B606A14C94E5}"/>
                  </a:ext>
                </a:extLst>
              </p:cNvPr>
              <p:cNvCxnSpPr>
                <a:cxnSpLocks/>
                <a:stCxn id="42" idx="6"/>
                <a:endCxn id="45" idx="2"/>
              </p:cNvCxnSpPr>
              <p:nvPr/>
            </p:nvCxnSpPr>
            <p:spPr>
              <a:xfrm flipV="1">
                <a:off x="818250" y="659170"/>
                <a:ext cx="392188" cy="127746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065C107-0409-E740-9824-77E12C694DF7}"/>
                  </a:ext>
                </a:extLst>
              </p:cNvPr>
              <p:cNvCxnSpPr>
                <a:cxnSpLocks/>
                <a:stCxn id="42" idx="6"/>
                <a:endCxn id="43" idx="2"/>
              </p:cNvCxnSpPr>
              <p:nvPr/>
            </p:nvCxnSpPr>
            <p:spPr>
              <a:xfrm>
                <a:off x="818250" y="786917"/>
                <a:ext cx="386581" cy="221878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632C4AD-16DC-BC4D-AB52-9F8133AB2295}"/>
                  </a:ext>
                </a:extLst>
              </p:cNvPr>
              <p:cNvCxnSpPr>
                <a:cxnSpLocks/>
                <a:stCxn id="43" idx="2"/>
                <a:endCxn id="44" idx="6"/>
              </p:cNvCxnSpPr>
              <p:nvPr/>
            </p:nvCxnSpPr>
            <p:spPr>
              <a:xfrm flipH="1">
                <a:off x="823848" y="1008795"/>
                <a:ext cx="380982" cy="319368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64610D3-07F7-9940-A725-9FD39D2020DD}"/>
                  </a:ext>
                </a:extLst>
              </p:cNvPr>
              <p:cNvCxnSpPr>
                <a:cxnSpLocks/>
                <a:stCxn id="46" idx="2"/>
                <a:endCxn id="44" idx="6"/>
              </p:cNvCxnSpPr>
              <p:nvPr/>
            </p:nvCxnSpPr>
            <p:spPr>
              <a:xfrm flipH="1" flipV="1">
                <a:off x="823846" y="1328160"/>
                <a:ext cx="379858" cy="43704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66412A7-A031-BB40-AD13-72C191E39435}"/>
                  </a:ext>
                </a:extLst>
              </p:cNvPr>
              <p:cNvCxnSpPr>
                <a:cxnSpLocks/>
                <a:stCxn id="48" idx="2"/>
                <a:endCxn id="45" idx="6"/>
              </p:cNvCxnSpPr>
              <p:nvPr/>
            </p:nvCxnSpPr>
            <p:spPr>
              <a:xfrm flipH="1" flipV="1">
                <a:off x="1465933" y="659168"/>
                <a:ext cx="347751" cy="127746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E3A796D-8FC6-E445-ADF3-5F2D5A44950A}"/>
                  </a:ext>
                </a:extLst>
              </p:cNvPr>
              <p:cNvCxnSpPr>
                <a:cxnSpLocks/>
                <a:stCxn id="46" idx="2"/>
                <a:endCxn id="42" idx="6"/>
              </p:cNvCxnSpPr>
              <p:nvPr/>
            </p:nvCxnSpPr>
            <p:spPr>
              <a:xfrm flipH="1" flipV="1">
                <a:off x="818250" y="786917"/>
                <a:ext cx="385457" cy="584949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E837FF5-FB82-7E4B-A848-13CA69907ECB}"/>
                  </a:ext>
                </a:extLst>
              </p:cNvPr>
              <p:cNvCxnSpPr>
                <a:cxnSpLocks/>
                <a:stCxn id="45" idx="2"/>
                <a:endCxn id="44" idx="6"/>
              </p:cNvCxnSpPr>
              <p:nvPr/>
            </p:nvCxnSpPr>
            <p:spPr>
              <a:xfrm flipH="1">
                <a:off x="823848" y="659170"/>
                <a:ext cx="386590" cy="668992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1A07E5A-77DB-F247-9D86-E2C925B58353}"/>
                  </a:ext>
                </a:extLst>
              </p:cNvPr>
              <p:cNvCxnSpPr>
                <a:cxnSpLocks/>
                <a:stCxn id="47" idx="2"/>
                <a:endCxn id="45" idx="6"/>
              </p:cNvCxnSpPr>
              <p:nvPr/>
            </p:nvCxnSpPr>
            <p:spPr>
              <a:xfrm flipH="1" flipV="1">
                <a:off x="1465933" y="659168"/>
                <a:ext cx="347751" cy="653864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43DEEA53-F079-E641-A60F-F741E510F4E2}"/>
                  </a:ext>
                </a:extLst>
              </p:cNvPr>
              <p:cNvCxnSpPr>
                <a:cxnSpLocks/>
                <a:stCxn id="48" idx="2"/>
                <a:endCxn id="43" idx="6"/>
              </p:cNvCxnSpPr>
              <p:nvPr/>
            </p:nvCxnSpPr>
            <p:spPr>
              <a:xfrm flipH="1">
                <a:off x="1460325" y="786917"/>
                <a:ext cx="353358" cy="221878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9943D5B-D0D0-7845-A124-E1D0B4F7A074}"/>
                  </a:ext>
                </a:extLst>
              </p:cNvPr>
              <p:cNvCxnSpPr>
                <a:cxnSpLocks/>
                <a:stCxn id="47" idx="2"/>
                <a:endCxn id="43" idx="6"/>
              </p:cNvCxnSpPr>
              <p:nvPr/>
            </p:nvCxnSpPr>
            <p:spPr>
              <a:xfrm flipH="1" flipV="1">
                <a:off x="1460325" y="1008795"/>
                <a:ext cx="353358" cy="304237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9C4DF30-74D2-174D-ACEB-A7CC5995A70A}"/>
                  </a:ext>
                </a:extLst>
              </p:cNvPr>
              <p:cNvCxnSpPr>
                <a:cxnSpLocks/>
                <a:stCxn id="48" idx="2"/>
                <a:endCxn id="46" idx="6"/>
              </p:cNvCxnSpPr>
              <p:nvPr/>
            </p:nvCxnSpPr>
            <p:spPr>
              <a:xfrm flipH="1">
                <a:off x="1459199" y="786917"/>
                <a:ext cx="354484" cy="584949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AB8B8B3-A68B-934F-A654-44BC1D013202}"/>
                  </a:ext>
                </a:extLst>
              </p:cNvPr>
              <p:cNvCxnSpPr>
                <a:cxnSpLocks/>
                <a:stCxn id="47" idx="2"/>
                <a:endCxn id="46" idx="6"/>
              </p:cNvCxnSpPr>
              <p:nvPr/>
            </p:nvCxnSpPr>
            <p:spPr>
              <a:xfrm flipH="1">
                <a:off x="1459199" y="1313032"/>
                <a:ext cx="354484" cy="58834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576A831-BBCF-8D4E-A58C-D8D568BEC7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4530" y="4433068"/>
              <a:ext cx="369613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Graphic 61" descr="Database outline">
              <a:extLst>
                <a:ext uri="{FF2B5EF4-FFF2-40B4-BE49-F238E27FC236}">
                  <a16:creationId xmlns:a16="http://schemas.microsoft.com/office/drawing/2014/main" id="{48A67965-07A4-3442-9942-C0E67FD01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56492" y="4315053"/>
              <a:ext cx="457200" cy="457200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43FC29B-6FD3-374A-A0B9-39861AC1D0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78012" y="4182143"/>
              <a:ext cx="497340" cy="323265"/>
              <a:chOff x="562755" y="531422"/>
              <a:chExt cx="1506423" cy="968190"/>
            </a:xfrm>
            <a:solidFill>
              <a:schemeClr val="accent5"/>
            </a:solidFill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0B9B245-AD59-7343-A3C7-2BFE14A4A938}"/>
                  </a:ext>
                </a:extLst>
              </p:cNvPr>
              <p:cNvSpPr/>
              <p:nvPr/>
            </p:nvSpPr>
            <p:spPr>
              <a:xfrm>
                <a:off x="562755" y="659168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372CE367-9D02-0A47-81A9-E90DE96C6066}"/>
                  </a:ext>
                </a:extLst>
              </p:cNvPr>
              <p:cNvSpPr/>
              <p:nvPr/>
            </p:nvSpPr>
            <p:spPr>
              <a:xfrm>
                <a:off x="1204830" y="881046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EBD90423-84F4-A245-9D75-4EA2E2323446}"/>
                  </a:ext>
                </a:extLst>
              </p:cNvPr>
              <p:cNvSpPr/>
              <p:nvPr/>
            </p:nvSpPr>
            <p:spPr>
              <a:xfrm>
                <a:off x="568354" y="1200414"/>
                <a:ext cx="255495" cy="255494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BE89D23D-AFC9-7945-9303-010CB5B17BCE}"/>
                  </a:ext>
                </a:extLst>
              </p:cNvPr>
              <p:cNvSpPr/>
              <p:nvPr/>
            </p:nvSpPr>
            <p:spPr>
              <a:xfrm>
                <a:off x="1210438" y="531422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2A39FD22-45A2-B248-A5EA-A76C4E0454C9}"/>
                  </a:ext>
                </a:extLst>
              </p:cNvPr>
              <p:cNvSpPr/>
              <p:nvPr/>
            </p:nvSpPr>
            <p:spPr>
              <a:xfrm>
                <a:off x="1203705" y="1244117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DD0BA3E-501B-1541-B365-A01BE7AA73B3}"/>
                  </a:ext>
                </a:extLst>
              </p:cNvPr>
              <p:cNvSpPr/>
              <p:nvPr/>
            </p:nvSpPr>
            <p:spPr>
              <a:xfrm>
                <a:off x="1813683" y="1185286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CE35ADE-8893-4241-85C3-0CE4AECE0F7E}"/>
                  </a:ext>
                </a:extLst>
              </p:cNvPr>
              <p:cNvSpPr/>
              <p:nvPr/>
            </p:nvSpPr>
            <p:spPr>
              <a:xfrm>
                <a:off x="1813683" y="659168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D0D24863-D076-C543-9F9E-F97E8ACEB6B2}"/>
                  </a:ext>
                </a:extLst>
              </p:cNvPr>
              <p:cNvCxnSpPr>
                <a:cxnSpLocks/>
                <a:stCxn id="65" idx="6"/>
                <a:endCxn id="68" idx="2"/>
              </p:cNvCxnSpPr>
              <p:nvPr/>
            </p:nvCxnSpPr>
            <p:spPr>
              <a:xfrm flipV="1">
                <a:off x="818250" y="659170"/>
                <a:ext cx="392188" cy="127746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4C7DB5F7-572B-034F-8B67-F32DB88036B5}"/>
                  </a:ext>
                </a:extLst>
              </p:cNvPr>
              <p:cNvCxnSpPr>
                <a:cxnSpLocks/>
                <a:stCxn id="65" idx="6"/>
                <a:endCxn id="66" idx="2"/>
              </p:cNvCxnSpPr>
              <p:nvPr/>
            </p:nvCxnSpPr>
            <p:spPr>
              <a:xfrm>
                <a:off x="818250" y="786917"/>
                <a:ext cx="386581" cy="221878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2579B32-A478-9F42-8667-36DE264403A9}"/>
                  </a:ext>
                </a:extLst>
              </p:cNvPr>
              <p:cNvCxnSpPr>
                <a:cxnSpLocks/>
                <a:stCxn id="66" idx="2"/>
                <a:endCxn id="67" idx="6"/>
              </p:cNvCxnSpPr>
              <p:nvPr/>
            </p:nvCxnSpPr>
            <p:spPr>
              <a:xfrm flipH="1">
                <a:off x="823848" y="1008795"/>
                <a:ext cx="380982" cy="319368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1E6822C-5815-D94C-A513-3FBCC6E1BDB4}"/>
                  </a:ext>
                </a:extLst>
              </p:cNvPr>
              <p:cNvCxnSpPr>
                <a:cxnSpLocks/>
                <a:stCxn id="69" idx="2"/>
                <a:endCxn id="67" idx="6"/>
              </p:cNvCxnSpPr>
              <p:nvPr/>
            </p:nvCxnSpPr>
            <p:spPr>
              <a:xfrm flipH="1" flipV="1">
                <a:off x="823846" y="1328160"/>
                <a:ext cx="379858" cy="43704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7971B8D-F33B-2740-B034-AD08A37E81C1}"/>
                  </a:ext>
                </a:extLst>
              </p:cNvPr>
              <p:cNvCxnSpPr>
                <a:cxnSpLocks/>
                <a:stCxn id="71" idx="2"/>
                <a:endCxn id="68" idx="6"/>
              </p:cNvCxnSpPr>
              <p:nvPr/>
            </p:nvCxnSpPr>
            <p:spPr>
              <a:xfrm flipH="1" flipV="1">
                <a:off x="1465933" y="659168"/>
                <a:ext cx="347751" cy="127746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B134F84-A69A-FD42-8460-075C7E22148F}"/>
                  </a:ext>
                </a:extLst>
              </p:cNvPr>
              <p:cNvCxnSpPr>
                <a:cxnSpLocks/>
                <a:stCxn id="69" idx="2"/>
                <a:endCxn id="65" idx="6"/>
              </p:cNvCxnSpPr>
              <p:nvPr/>
            </p:nvCxnSpPr>
            <p:spPr>
              <a:xfrm flipH="1" flipV="1">
                <a:off x="818250" y="786917"/>
                <a:ext cx="385457" cy="584949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93B716E-EBB3-D849-8681-FC1443F86E6D}"/>
                  </a:ext>
                </a:extLst>
              </p:cNvPr>
              <p:cNvCxnSpPr>
                <a:cxnSpLocks/>
                <a:stCxn id="68" idx="2"/>
                <a:endCxn id="67" idx="6"/>
              </p:cNvCxnSpPr>
              <p:nvPr/>
            </p:nvCxnSpPr>
            <p:spPr>
              <a:xfrm flipH="1">
                <a:off x="823848" y="659170"/>
                <a:ext cx="386590" cy="668992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54513A7C-DD16-7443-8DBF-CC08F49010E5}"/>
                  </a:ext>
                </a:extLst>
              </p:cNvPr>
              <p:cNvCxnSpPr>
                <a:cxnSpLocks/>
                <a:stCxn id="70" idx="2"/>
                <a:endCxn id="68" idx="6"/>
              </p:cNvCxnSpPr>
              <p:nvPr/>
            </p:nvCxnSpPr>
            <p:spPr>
              <a:xfrm flipH="1" flipV="1">
                <a:off x="1465933" y="659168"/>
                <a:ext cx="347751" cy="653864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7808E24C-89B1-6140-BE4C-59E0140D3F58}"/>
                  </a:ext>
                </a:extLst>
              </p:cNvPr>
              <p:cNvCxnSpPr>
                <a:cxnSpLocks/>
                <a:stCxn id="71" idx="2"/>
                <a:endCxn id="66" idx="6"/>
              </p:cNvCxnSpPr>
              <p:nvPr/>
            </p:nvCxnSpPr>
            <p:spPr>
              <a:xfrm flipH="1">
                <a:off x="1460325" y="786917"/>
                <a:ext cx="353358" cy="221878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D3D6F365-D0F1-484E-B217-FB77BEC08313}"/>
                  </a:ext>
                </a:extLst>
              </p:cNvPr>
              <p:cNvCxnSpPr>
                <a:cxnSpLocks/>
                <a:stCxn id="70" idx="2"/>
                <a:endCxn id="66" idx="6"/>
              </p:cNvCxnSpPr>
              <p:nvPr/>
            </p:nvCxnSpPr>
            <p:spPr>
              <a:xfrm flipH="1" flipV="1">
                <a:off x="1460325" y="1008795"/>
                <a:ext cx="353358" cy="304237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B9D2EBF8-74E9-3645-B5D2-F7A2E2292750}"/>
                  </a:ext>
                </a:extLst>
              </p:cNvPr>
              <p:cNvCxnSpPr>
                <a:cxnSpLocks/>
                <a:stCxn id="71" idx="2"/>
                <a:endCxn id="69" idx="6"/>
              </p:cNvCxnSpPr>
              <p:nvPr/>
            </p:nvCxnSpPr>
            <p:spPr>
              <a:xfrm flipH="1">
                <a:off x="1459199" y="786917"/>
                <a:ext cx="354484" cy="584949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E4A69FF9-F261-D14F-9241-809CA039CC87}"/>
                  </a:ext>
                </a:extLst>
              </p:cNvPr>
              <p:cNvCxnSpPr>
                <a:cxnSpLocks/>
                <a:stCxn id="70" idx="2"/>
                <a:endCxn id="69" idx="6"/>
              </p:cNvCxnSpPr>
              <p:nvPr/>
            </p:nvCxnSpPr>
            <p:spPr>
              <a:xfrm flipH="1">
                <a:off x="1459199" y="1313032"/>
                <a:ext cx="354484" cy="58834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4A7A47D-DF7D-334B-A4E4-39D32AD630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44162" y="4424303"/>
              <a:ext cx="369613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5" name="Graphic 84" descr="Database outline">
              <a:extLst>
                <a:ext uri="{FF2B5EF4-FFF2-40B4-BE49-F238E27FC236}">
                  <a16:creationId xmlns:a16="http://schemas.microsoft.com/office/drawing/2014/main" id="{CF6FE1CE-530D-5F4A-B5A2-D5112A878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972468" y="4330717"/>
              <a:ext cx="457200" cy="457200"/>
            </a:xfrm>
            <a:prstGeom prst="rect">
              <a:avLst/>
            </a:prstGeom>
          </p:spPr>
        </p:pic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D145F0E0-E0D2-6049-9002-5202AB44DB6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920839" y="4176093"/>
              <a:ext cx="497340" cy="323265"/>
              <a:chOff x="562755" y="531422"/>
              <a:chExt cx="1506423" cy="968190"/>
            </a:xfrm>
            <a:solidFill>
              <a:srgbClr val="FF0000"/>
            </a:solidFill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F0D25B9-23F2-D94E-8A82-DC9210AA6696}"/>
                  </a:ext>
                </a:extLst>
              </p:cNvPr>
              <p:cNvSpPr/>
              <p:nvPr/>
            </p:nvSpPr>
            <p:spPr>
              <a:xfrm>
                <a:off x="562755" y="659168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B19535F-DC09-AA4D-B6B7-5F6429D8D5F3}"/>
                  </a:ext>
                </a:extLst>
              </p:cNvPr>
              <p:cNvSpPr/>
              <p:nvPr/>
            </p:nvSpPr>
            <p:spPr>
              <a:xfrm>
                <a:off x="1204830" y="881046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D2CDA208-07D7-1F47-940B-3C7134D39CBA}"/>
                  </a:ext>
                </a:extLst>
              </p:cNvPr>
              <p:cNvSpPr/>
              <p:nvPr/>
            </p:nvSpPr>
            <p:spPr>
              <a:xfrm>
                <a:off x="568354" y="1200414"/>
                <a:ext cx="255495" cy="255494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005D3B19-558E-474A-9EBA-555E6D3638AD}"/>
                  </a:ext>
                </a:extLst>
              </p:cNvPr>
              <p:cNvSpPr/>
              <p:nvPr/>
            </p:nvSpPr>
            <p:spPr>
              <a:xfrm>
                <a:off x="1210438" y="531422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A66EA8FA-FA0E-094C-9E26-98BD27C85735}"/>
                  </a:ext>
                </a:extLst>
              </p:cNvPr>
              <p:cNvSpPr/>
              <p:nvPr/>
            </p:nvSpPr>
            <p:spPr>
              <a:xfrm>
                <a:off x="1203705" y="1244117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6477C1C0-46B2-5F4F-92F2-B60A5053DBF1}"/>
                  </a:ext>
                </a:extLst>
              </p:cNvPr>
              <p:cNvSpPr/>
              <p:nvPr/>
            </p:nvSpPr>
            <p:spPr>
              <a:xfrm>
                <a:off x="1813683" y="1185286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F80612D-B083-FE45-AA84-5175917EE677}"/>
                  </a:ext>
                </a:extLst>
              </p:cNvPr>
              <p:cNvSpPr/>
              <p:nvPr/>
            </p:nvSpPr>
            <p:spPr>
              <a:xfrm>
                <a:off x="1813683" y="659168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CDD7DDFA-1041-F741-BDBC-C58272984170}"/>
                  </a:ext>
                </a:extLst>
              </p:cNvPr>
              <p:cNvCxnSpPr>
                <a:cxnSpLocks/>
                <a:stCxn id="88" idx="6"/>
                <a:endCxn id="91" idx="2"/>
              </p:cNvCxnSpPr>
              <p:nvPr/>
            </p:nvCxnSpPr>
            <p:spPr>
              <a:xfrm flipV="1">
                <a:off x="818250" y="659170"/>
                <a:ext cx="392188" cy="127746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A44DCAB-C873-0841-BE20-18897D15C2A3}"/>
                  </a:ext>
                </a:extLst>
              </p:cNvPr>
              <p:cNvCxnSpPr>
                <a:cxnSpLocks/>
                <a:stCxn id="88" idx="6"/>
                <a:endCxn id="89" idx="2"/>
              </p:cNvCxnSpPr>
              <p:nvPr/>
            </p:nvCxnSpPr>
            <p:spPr>
              <a:xfrm>
                <a:off x="818250" y="786917"/>
                <a:ext cx="386581" cy="221878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8578F746-DFAB-8943-A20F-82C7A421E929}"/>
                  </a:ext>
                </a:extLst>
              </p:cNvPr>
              <p:cNvCxnSpPr>
                <a:cxnSpLocks/>
                <a:stCxn id="89" idx="2"/>
                <a:endCxn id="90" idx="6"/>
              </p:cNvCxnSpPr>
              <p:nvPr/>
            </p:nvCxnSpPr>
            <p:spPr>
              <a:xfrm flipH="1">
                <a:off x="823848" y="1008795"/>
                <a:ext cx="380982" cy="319368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AE495B36-977A-924C-A16D-6B474123CD56}"/>
                  </a:ext>
                </a:extLst>
              </p:cNvPr>
              <p:cNvCxnSpPr>
                <a:cxnSpLocks/>
                <a:stCxn id="92" idx="2"/>
                <a:endCxn id="90" idx="6"/>
              </p:cNvCxnSpPr>
              <p:nvPr/>
            </p:nvCxnSpPr>
            <p:spPr>
              <a:xfrm flipH="1" flipV="1">
                <a:off x="823846" y="1328160"/>
                <a:ext cx="379858" cy="43704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8B5BFF03-643D-D947-9E75-2CE1DC8CB412}"/>
                  </a:ext>
                </a:extLst>
              </p:cNvPr>
              <p:cNvCxnSpPr>
                <a:cxnSpLocks/>
                <a:stCxn id="94" idx="2"/>
                <a:endCxn id="91" idx="6"/>
              </p:cNvCxnSpPr>
              <p:nvPr/>
            </p:nvCxnSpPr>
            <p:spPr>
              <a:xfrm flipH="1" flipV="1">
                <a:off x="1465933" y="659168"/>
                <a:ext cx="347751" cy="127746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DF976FF-026B-7946-89D6-C88C759AE8FF}"/>
                  </a:ext>
                </a:extLst>
              </p:cNvPr>
              <p:cNvCxnSpPr>
                <a:cxnSpLocks/>
                <a:stCxn id="92" idx="2"/>
                <a:endCxn id="88" idx="6"/>
              </p:cNvCxnSpPr>
              <p:nvPr/>
            </p:nvCxnSpPr>
            <p:spPr>
              <a:xfrm flipH="1" flipV="1">
                <a:off x="818250" y="786917"/>
                <a:ext cx="385457" cy="584949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2FA423AA-AF04-6C4B-A6E4-8E0002A75457}"/>
                  </a:ext>
                </a:extLst>
              </p:cNvPr>
              <p:cNvCxnSpPr>
                <a:cxnSpLocks/>
                <a:stCxn id="91" idx="2"/>
                <a:endCxn id="90" idx="6"/>
              </p:cNvCxnSpPr>
              <p:nvPr/>
            </p:nvCxnSpPr>
            <p:spPr>
              <a:xfrm flipH="1">
                <a:off x="823848" y="659170"/>
                <a:ext cx="386590" cy="668992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61FDB21C-6668-0D42-8A77-20B6B75A2FA3}"/>
                  </a:ext>
                </a:extLst>
              </p:cNvPr>
              <p:cNvCxnSpPr>
                <a:cxnSpLocks/>
                <a:stCxn id="93" idx="2"/>
                <a:endCxn id="91" idx="6"/>
              </p:cNvCxnSpPr>
              <p:nvPr/>
            </p:nvCxnSpPr>
            <p:spPr>
              <a:xfrm flipH="1" flipV="1">
                <a:off x="1465933" y="659168"/>
                <a:ext cx="347751" cy="653864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DFB07742-2FE2-6540-B05B-CEDAB6FBC2E8}"/>
                  </a:ext>
                </a:extLst>
              </p:cNvPr>
              <p:cNvCxnSpPr>
                <a:cxnSpLocks/>
                <a:stCxn id="94" idx="2"/>
                <a:endCxn id="89" idx="6"/>
              </p:cNvCxnSpPr>
              <p:nvPr/>
            </p:nvCxnSpPr>
            <p:spPr>
              <a:xfrm flipH="1">
                <a:off x="1460325" y="786917"/>
                <a:ext cx="353358" cy="221878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7A63A7E-F12E-F64F-BBBD-65F09BF89383}"/>
                  </a:ext>
                </a:extLst>
              </p:cNvPr>
              <p:cNvCxnSpPr>
                <a:cxnSpLocks/>
                <a:stCxn id="93" idx="2"/>
                <a:endCxn id="89" idx="6"/>
              </p:cNvCxnSpPr>
              <p:nvPr/>
            </p:nvCxnSpPr>
            <p:spPr>
              <a:xfrm flipH="1" flipV="1">
                <a:off x="1460325" y="1008795"/>
                <a:ext cx="353358" cy="304237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04DE92E8-AAC8-BE41-B36F-1325F2DABF13}"/>
                  </a:ext>
                </a:extLst>
              </p:cNvPr>
              <p:cNvCxnSpPr>
                <a:cxnSpLocks/>
                <a:stCxn id="94" idx="2"/>
                <a:endCxn id="92" idx="6"/>
              </p:cNvCxnSpPr>
              <p:nvPr/>
            </p:nvCxnSpPr>
            <p:spPr>
              <a:xfrm flipH="1">
                <a:off x="1459199" y="786917"/>
                <a:ext cx="354484" cy="584949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F2B61CC2-C5D5-A34C-A185-24266BCE0548}"/>
                  </a:ext>
                </a:extLst>
              </p:cNvPr>
              <p:cNvCxnSpPr>
                <a:cxnSpLocks/>
                <a:stCxn id="93" idx="2"/>
                <a:endCxn id="92" idx="6"/>
              </p:cNvCxnSpPr>
              <p:nvPr/>
            </p:nvCxnSpPr>
            <p:spPr>
              <a:xfrm flipH="1">
                <a:off x="1459199" y="1313032"/>
                <a:ext cx="354484" cy="58834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BF55D0D1-42EC-A345-94E1-9DF57786E3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49629" y="4407202"/>
              <a:ext cx="369613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7774A6-340D-084B-A95B-C0D6840440E3}"/>
              </a:ext>
            </a:extLst>
          </p:cNvPr>
          <p:cNvGrpSpPr/>
          <p:nvPr/>
        </p:nvGrpSpPr>
        <p:grpSpPr>
          <a:xfrm>
            <a:off x="6676044" y="2847916"/>
            <a:ext cx="4074586" cy="1346301"/>
            <a:chOff x="6609406" y="2565362"/>
            <a:chExt cx="4074586" cy="134630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6C396A6-7752-1A49-9249-073581A8AA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9406" y="2565362"/>
              <a:ext cx="998226" cy="122793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9F9B467-3333-2347-A1CB-A15B670253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47905" y="2677681"/>
              <a:ext cx="965933" cy="123069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FB6999FA-1172-DC40-A88A-14F8912E2C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1307" y="2662682"/>
              <a:ext cx="983655" cy="119755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3131FDD7-D5D2-2B4C-A4D3-EACC9D133C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43461" y="2602765"/>
              <a:ext cx="9806" cy="126023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E37E414E-9194-4C43-9703-2FBC75F97B7A}"/>
                </a:ext>
              </a:extLst>
            </p:cNvPr>
            <p:cNvCxnSpPr>
              <a:cxnSpLocks/>
            </p:cNvCxnSpPr>
            <p:nvPr/>
          </p:nvCxnSpPr>
          <p:spPr>
            <a:xfrm>
              <a:off x="8776602" y="2662682"/>
              <a:ext cx="1" cy="124898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Arrow Connector 230">
              <a:extLst>
                <a:ext uri="{FF2B5EF4-FFF2-40B4-BE49-F238E27FC236}">
                  <a16:creationId xmlns:a16="http://schemas.microsoft.com/office/drawing/2014/main" id="{CD9635AD-804C-6F4B-966B-0B7079D68589}"/>
                </a:ext>
              </a:extLst>
            </p:cNvPr>
            <p:cNvCxnSpPr>
              <a:cxnSpLocks/>
            </p:cNvCxnSpPr>
            <p:nvPr/>
          </p:nvCxnSpPr>
          <p:spPr>
            <a:xfrm>
              <a:off x="9737765" y="2677681"/>
              <a:ext cx="946227" cy="119967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A01ED1-AFA5-4746-BF2A-442AFC76C737}"/>
              </a:ext>
            </a:extLst>
          </p:cNvPr>
          <p:cNvGrpSpPr/>
          <p:nvPr/>
        </p:nvGrpSpPr>
        <p:grpSpPr>
          <a:xfrm>
            <a:off x="6267448" y="5201419"/>
            <a:ext cx="4968699" cy="394160"/>
            <a:chOff x="6200810" y="5114810"/>
            <a:chExt cx="4968699" cy="3941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2BD89D-FFC9-1340-8ACF-92FE869850DF}"/>
                </a:ext>
              </a:extLst>
            </p:cNvPr>
            <p:cNvSpPr txBox="1"/>
            <p:nvPr/>
          </p:nvSpPr>
          <p:spPr>
            <a:xfrm>
              <a:off x="6200810" y="5139206"/>
              <a:ext cx="9220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Node 1</a:t>
              </a:r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A99609DA-1E37-2E46-99F7-4B6C6242BAAA}"/>
                </a:ext>
              </a:extLst>
            </p:cNvPr>
            <p:cNvSpPr txBox="1"/>
            <p:nvPr/>
          </p:nvSpPr>
          <p:spPr>
            <a:xfrm>
              <a:off x="10168914" y="5114810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Node M</a:t>
              </a: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3282A0A4-5D0E-DC49-B5B1-BAD683162411}"/>
                </a:ext>
              </a:extLst>
            </p:cNvPr>
            <p:cNvSpPr txBox="1"/>
            <p:nvPr/>
          </p:nvSpPr>
          <p:spPr>
            <a:xfrm>
              <a:off x="7421523" y="5139206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…</a:t>
              </a: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1F285481-234B-CD42-BC64-7C8895348C4C}"/>
                </a:ext>
              </a:extLst>
            </p:cNvPr>
            <p:cNvSpPr txBox="1"/>
            <p:nvPr/>
          </p:nvSpPr>
          <p:spPr>
            <a:xfrm>
              <a:off x="8217144" y="5139638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Node </a:t>
              </a:r>
              <a:r>
                <a:rPr lang="en-US" err="1"/>
                <a:t>i</a:t>
              </a:r>
              <a:endParaRPr lang="en-US"/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E71C1A8-F883-3544-99ED-DE8BC02881DC}"/>
              </a:ext>
            </a:extLst>
          </p:cNvPr>
          <p:cNvCxnSpPr>
            <a:cxnSpLocks/>
          </p:cNvCxnSpPr>
          <p:nvPr/>
        </p:nvCxnSpPr>
        <p:spPr>
          <a:xfrm flipV="1">
            <a:off x="8470499" y="2354132"/>
            <a:ext cx="369613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B8F33998-9A44-B045-9DE5-4867B267B8B4}"/>
                  </a:ext>
                </a:extLst>
              </p:cNvPr>
              <p:cNvSpPr txBox="1"/>
              <p:nvPr/>
            </p:nvSpPr>
            <p:spPr>
              <a:xfrm>
                <a:off x="8783689" y="2207280"/>
                <a:ext cx="3962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B8F33998-9A44-B045-9DE5-4867B267B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3689" y="2207280"/>
                <a:ext cx="39626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EC2E9EC4-7A25-C246-A89E-C85681130A42}"/>
                  </a:ext>
                </a:extLst>
              </p:cNvPr>
              <p:cNvSpPr/>
              <p:nvPr/>
            </p:nvSpPr>
            <p:spPr>
              <a:xfrm>
                <a:off x="702172" y="2004137"/>
                <a:ext cx="5292447" cy="4663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HK">
                    <a:latin typeface="Helvetica Light" panose="020B0403020202020204" pitchFamily="34" charset="0"/>
                  </a:rPr>
                  <a:t>Learn cluster structure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>
                        <a:latin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en-HK">
                    <a:latin typeface="Helvetica Light" panose="020B0403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EC2E9EC4-7A25-C246-A89E-C85681130A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72" y="2004137"/>
                <a:ext cx="5292447" cy="466346"/>
              </a:xfrm>
              <a:prstGeom prst="rect">
                <a:avLst/>
              </a:prstGeom>
              <a:blipFill>
                <a:blip r:embed="rId13"/>
                <a:stretch>
                  <a:fillRect l="-691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6A5668C-14C0-C74A-994E-6DDD360E11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8" y="5133297"/>
            <a:ext cx="4940300" cy="596900"/>
          </a:xfrm>
          <a:prstGeom prst="rect">
            <a:avLst/>
          </a:prstGeom>
        </p:spPr>
      </p:pic>
      <p:sp>
        <p:nvSpPr>
          <p:cNvPr id="233" name="矩形 12">
            <a:extLst>
              <a:ext uri="{FF2B5EF4-FFF2-40B4-BE49-F238E27FC236}">
                <a16:creationId xmlns:a16="http://schemas.microsoft.com/office/drawing/2014/main" id="{95862329-3A6C-744E-858B-87F283A41391}"/>
              </a:ext>
            </a:extLst>
          </p:cNvPr>
          <p:cNvSpPr/>
          <p:nvPr/>
        </p:nvSpPr>
        <p:spPr>
          <a:xfrm>
            <a:off x="453595" y="1482318"/>
            <a:ext cx="5282234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Server Update</a:t>
            </a:r>
            <a:r>
              <a:rPr lang="en-US" altLang="zh-CN" sz="2400">
                <a:latin typeface="Helvetica Light" panose="020B0403020202020204" pitchFamily="34" charset="0"/>
                <a:cs typeface="Helvetica" panose="020B0604020202020204" pitchFamily="34" charset="0"/>
              </a:rPr>
              <a:t>: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2AA0619-49E8-1647-991A-D49B1A90CF9C}"/>
                  </a:ext>
                </a:extLst>
              </p:cNvPr>
              <p:cNvSpPr txBox="1"/>
              <p:nvPr/>
            </p:nvSpPr>
            <p:spPr>
              <a:xfrm>
                <a:off x="612482" y="4366590"/>
                <a:ext cx="51569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HK" dirty="0">
                    <a:latin typeface="Helvetica Light" panose="020B0403020202020204" pitchFamily="34" charset="0"/>
                  </a:rPr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HK" dirty="0">
                    <a:latin typeface="Helvetica Light" panose="020B0403020202020204" pitchFamily="34" charset="0"/>
                  </a:rPr>
                  <a:t>based on its local data </a:t>
                </a:r>
                <a:r>
                  <a:rPr lang="en-US" dirty="0"/>
                  <a:t>(</a:t>
                </a:r>
                <a:r>
                  <a:rPr lang="en-US" b="1" dirty="0"/>
                  <a:t>x</a:t>
                </a:r>
                <a:r>
                  <a:rPr lang="en-US" b="1" baseline="-25000" dirty="0"/>
                  <a:t>i</a:t>
                </a:r>
                <a:r>
                  <a:rPr lang="en-US" b="1" dirty="0"/>
                  <a:t>, </a:t>
                </a:r>
                <a:r>
                  <a:rPr lang="en-US" b="1" dirty="0" err="1"/>
                  <a:t>y</a:t>
                </a:r>
                <a:r>
                  <a:rPr lang="en-US" b="1" baseline="-25000" dirty="0" err="1"/>
                  <a:t>i</a:t>
                </a:r>
                <a:r>
                  <a:rPr lang="en-US" dirty="0"/>
                  <a:t>) </a:t>
                </a:r>
                <a:r>
                  <a:rPr lang="en-HK" dirty="0">
                    <a:latin typeface="Helvetica Light" panose="020B0403020202020204" pitchFamily="34" charset="0"/>
                  </a:rPr>
                  <a:t>and the collaborative learning variables</a:t>
                </a:r>
                <a:r>
                  <a:rPr lang="en-US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b="1" i="1" dirty="0" err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b="1" dirty="0"/>
                  <a:t>).</a:t>
                </a:r>
                <a:endParaRPr lang="en-HK" dirty="0">
                  <a:latin typeface="Helvetica Light" panose="020B0403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2AA0619-49E8-1647-991A-D49B1A90C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82" y="4366590"/>
                <a:ext cx="5156933" cy="646331"/>
              </a:xfrm>
              <a:prstGeom prst="rect">
                <a:avLst/>
              </a:prstGeom>
              <a:blipFill>
                <a:blip r:embed="rId15"/>
                <a:stretch>
                  <a:fillRect l="-737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8" name="Graphic 157" descr="Good Idea with solid fill">
            <a:extLst>
              <a:ext uri="{FF2B5EF4-FFF2-40B4-BE49-F238E27FC236}">
                <a16:creationId xmlns:a16="http://schemas.microsoft.com/office/drawing/2014/main" id="{37A6A505-793E-5D4E-8CF3-45005889BF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52004" y="1672855"/>
            <a:ext cx="612000" cy="612000"/>
          </a:xfrm>
          <a:prstGeom prst="rect">
            <a:avLst/>
          </a:prstGeom>
        </p:spPr>
      </p:pic>
      <p:pic>
        <p:nvPicPr>
          <p:cNvPr id="156" name="Graphic 155" descr="Good Idea with solid fill">
            <a:extLst>
              <a:ext uri="{FF2B5EF4-FFF2-40B4-BE49-F238E27FC236}">
                <a16:creationId xmlns:a16="http://schemas.microsoft.com/office/drawing/2014/main" id="{6D270A9F-A464-2F40-809D-771D9B14FDD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259947" y="1674455"/>
            <a:ext cx="612000" cy="612000"/>
          </a:xfrm>
          <a:prstGeom prst="rect">
            <a:avLst/>
          </a:prstGeom>
        </p:spPr>
      </p:pic>
      <p:pic>
        <p:nvPicPr>
          <p:cNvPr id="157" name="Graphic 156" descr="Good Idea with solid fill">
            <a:extLst>
              <a:ext uri="{FF2B5EF4-FFF2-40B4-BE49-F238E27FC236}">
                <a16:creationId xmlns:a16="http://schemas.microsoft.com/office/drawing/2014/main" id="{2D433066-3761-F842-B727-4CD83324EE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245925" y="1667301"/>
            <a:ext cx="612000" cy="612000"/>
          </a:xfrm>
          <a:prstGeom prst="rect">
            <a:avLst/>
          </a:prstGeom>
        </p:spPr>
      </p:pic>
      <p:pic>
        <p:nvPicPr>
          <p:cNvPr id="159" name="Graphic 158" descr="Good Idea with solid fill">
            <a:extLst>
              <a:ext uri="{FF2B5EF4-FFF2-40B4-BE49-F238E27FC236}">
                <a16:creationId xmlns:a16="http://schemas.microsoft.com/office/drawing/2014/main" id="{9AB4D2FD-42B0-C542-817D-145607CF9B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245925" y="1670591"/>
            <a:ext cx="612000" cy="61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BBD878-9198-0C4A-800E-7662A4358D06}"/>
              </a:ext>
            </a:extLst>
          </p:cNvPr>
          <p:cNvSpPr txBox="1"/>
          <p:nvPr/>
        </p:nvSpPr>
        <p:spPr>
          <a:xfrm>
            <a:off x="10221942" y="3069235"/>
            <a:ext cx="1810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600">
                <a:latin typeface="Helvetica Light" panose="020B0403020202020204" pitchFamily="34" charset="0"/>
              </a:rPr>
              <a:t>Collaborative learning variables</a:t>
            </a:r>
            <a:endParaRPr lang="en-US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79E028-1D7E-A847-8458-5756BE38D8D6}"/>
              </a:ext>
            </a:extLst>
          </p:cNvPr>
          <p:cNvSpPr txBox="1"/>
          <p:nvPr/>
        </p:nvSpPr>
        <p:spPr>
          <a:xfrm>
            <a:off x="6422585" y="42282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💪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B1AF426-6542-3349-8E0C-5C2FFDD1CD6C}"/>
              </a:ext>
            </a:extLst>
          </p:cNvPr>
          <p:cNvSpPr txBox="1"/>
          <p:nvPr/>
        </p:nvSpPr>
        <p:spPr>
          <a:xfrm>
            <a:off x="8479407" y="42485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💪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511BEE8E-282E-F94C-BDA7-CFBF949E1D6D}"/>
              </a:ext>
            </a:extLst>
          </p:cNvPr>
          <p:cNvSpPr txBox="1"/>
          <p:nvPr/>
        </p:nvSpPr>
        <p:spPr>
          <a:xfrm>
            <a:off x="10502263" y="428426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💪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D12D76D-A895-5548-BB73-E893C89494AE}"/>
                  </a:ext>
                </a:extLst>
              </p:cNvPr>
              <p:cNvSpPr txBox="1"/>
              <p:nvPr/>
            </p:nvSpPr>
            <p:spPr>
              <a:xfrm>
                <a:off x="702172" y="2547302"/>
                <a:ext cx="50782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HK" dirty="0">
                    <a:latin typeface="Helvetica Light" panose="020B0403020202020204" pitchFamily="34" charset="0"/>
                  </a:rPr>
                  <a:t>Update collaborative learning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 err="1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dirty="0">
                    <a:latin typeface="Helvetica Light" panose="020B0403020202020204" pitchFamily="34" charset="0"/>
                  </a:rPr>
                  <a:t>), where </a:t>
                </a:r>
                <a:r>
                  <a:rPr lang="en-US" dirty="0" err="1">
                    <a:latin typeface="Helvetica Light" panose="020B0403020202020204" pitchFamily="34" charset="0"/>
                  </a:rPr>
                  <a:t>i</a:t>
                </a:r>
                <a:r>
                  <a:rPr lang="en-US" dirty="0">
                    <a:latin typeface="Helvetica Light" panose="020B0403020202020204" pitchFamily="34" charset="0"/>
                  </a:rPr>
                  <a:t>=1,…, M.</a:t>
                </a:r>
                <a:endParaRPr lang="en-HK" dirty="0">
                  <a:latin typeface="Helvetica Light" panose="020B0403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D12D76D-A895-5548-BB73-E893C8949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72" y="2547302"/>
                <a:ext cx="5078245" cy="923330"/>
              </a:xfrm>
              <a:prstGeom prst="rect">
                <a:avLst/>
              </a:prstGeom>
              <a:blipFill>
                <a:blip r:embed="rId24"/>
                <a:stretch>
                  <a:fillRect l="-720" t="-3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A620B89-27C0-8844-826E-A7D2C1A650D4}"/>
                  </a:ext>
                </a:extLst>
              </p:cNvPr>
              <p:cNvSpPr txBox="1"/>
              <p:nvPr/>
            </p:nvSpPr>
            <p:spPr>
              <a:xfrm>
                <a:off x="9099102" y="2196785"/>
                <a:ext cx="9235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b="1" i="1" dirty="0" err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b="1" dirty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A620B89-27C0-8844-826E-A7D2C1A65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9102" y="2196785"/>
                <a:ext cx="923523" cy="369332"/>
              </a:xfrm>
              <a:prstGeom prst="rect">
                <a:avLst/>
              </a:prstGeom>
              <a:blipFill>
                <a:blip r:embed="rId25"/>
                <a:stretch>
                  <a:fillRect t="-8197" r="-46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54BDF5EE-A936-BF46-BD25-7F2CAB0C6DC7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993" y="1806496"/>
            <a:ext cx="498658" cy="42043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87A0370-3898-4A43-827B-2B5FBC0B49C8}"/>
              </a:ext>
            </a:extLst>
          </p:cNvPr>
          <p:cNvGrpSpPr/>
          <p:nvPr/>
        </p:nvGrpSpPr>
        <p:grpSpPr>
          <a:xfrm>
            <a:off x="6997600" y="198517"/>
            <a:ext cx="3627671" cy="3528208"/>
            <a:chOff x="6997600" y="198517"/>
            <a:chExt cx="3627671" cy="3528208"/>
          </a:xfrm>
        </p:grpSpPr>
        <p:pic>
          <p:nvPicPr>
            <p:cNvPr id="11" name="Graphic 10" descr="Cloud outline">
              <a:extLst>
                <a:ext uri="{FF2B5EF4-FFF2-40B4-BE49-F238E27FC236}">
                  <a16:creationId xmlns:a16="http://schemas.microsoft.com/office/drawing/2014/main" id="{A1E010C3-7C0C-0D44-A3FA-C1FD376C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997600" y="198517"/>
              <a:ext cx="3627671" cy="352820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11C6E1-CC56-B448-9FDB-1820C6C337C3}"/>
                </a:ext>
              </a:extLst>
            </p:cNvPr>
            <p:cNvSpPr txBox="1"/>
            <p:nvPr/>
          </p:nvSpPr>
          <p:spPr>
            <a:xfrm>
              <a:off x="9330449" y="2478584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Server</a:t>
              </a:r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530FFAEB-BAFF-E343-A416-046B9B8AEF6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29094" y="1827810"/>
              <a:ext cx="378737" cy="246172"/>
              <a:chOff x="562755" y="531422"/>
              <a:chExt cx="1506423" cy="968190"/>
            </a:xfrm>
            <a:solidFill>
              <a:schemeClr val="accent6"/>
            </a:solidFill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C02E6F4-28CD-3F46-8B14-A5E99F5C5DE9}"/>
                  </a:ext>
                </a:extLst>
              </p:cNvPr>
              <p:cNvSpPr/>
              <p:nvPr/>
            </p:nvSpPr>
            <p:spPr>
              <a:xfrm>
                <a:off x="562755" y="659168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23B3B520-6FE3-7F46-AC41-48474A1C9805}"/>
                  </a:ext>
                </a:extLst>
              </p:cNvPr>
              <p:cNvSpPr/>
              <p:nvPr/>
            </p:nvSpPr>
            <p:spPr>
              <a:xfrm>
                <a:off x="1204830" y="881046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CDC25266-707F-244A-96D0-C12E33424BBD}"/>
                  </a:ext>
                </a:extLst>
              </p:cNvPr>
              <p:cNvSpPr/>
              <p:nvPr/>
            </p:nvSpPr>
            <p:spPr>
              <a:xfrm>
                <a:off x="568354" y="1200414"/>
                <a:ext cx="255495" cy="255494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BF4AD286-F095-EC46-8C46-7DF3DD95E20B}"/>
                  </a:ext>
                </a:extLst>
              </p:cNvPr>
              <p:cNvSpPr/>
              <p:nvPr/>
            </p:nvSpPr>
            <p:spPr>
              <a:xfrm>
                <a:off x="1210438" y="531422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AC56D733-82E3-1442-8013-C12477ECF855}"/>
                  </a:ext>
                </a:extLst>
              </p:cNvPr>
              <p:cNvSpPr/>
              <p:nvPr/>
            </p:nvSpPr>
            <p:spPr>
              <a:xfrm>
                <a:off x="1203705" y="1244117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48FD8604-8E43-2848-B7D3-BF4D3F6AE3BE}"/>
                  </a:ext>
                </a:extLst>
              </p:cNvPr>
              <p:cNvSpPr/>
              <p:nvPr/>
            </p:nvSpPr>
            <p:spPr>
              <a:xfrm>
                <a:off x="1813683" y="1185286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22AEDACD-3534-C440-BB0F-8A5A5CDF7735}"/>
                  </a:ext>
                </a:extLst>
              </p:cNvPr>
              <p:cNvSpPr/>
              <p:nvPr/>
            </p:nvSpPr>
            <p:spPr>
              <a:xfrm>
                <a:off x="1813683" y="659168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48470FF3-C03A-C640-8DC0-1875B04E0F9E}"/>
                  </a:ext>
                </a:extLst>
              </p:cNvPr>
              <p:cNvCxnSpPr>
                <a:cxnSpLocks/>
                <a:stCxn id="168" idx="6"/>
                <a:endCxn id="171" idx="2"/>
              </p:cNvCxnSpPr>
              <p:nvPr/>
            </p:nvCxnSpPr>
            <p:spPr>
              <a:xfrm flipV="1">
                <a:off x="818250" y="659170"/>
                <a:ext cx="392188" cy="127746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F94567D-CE07-0E49-B9B6-3D7114E60357}"/>
                  </a:ext>
                </a:extLst>
              </p:cNvPr>
              <p:cNvCxnSpPr>
                <a:cxnSpLocks/>
                <a:stCxn id="168" idx="6"/>
                <a:endCxn id="169" idx="2"/>
              </p:cNvCxnSpPr>
              <p:nvPr/>
            </p:nvCxnSpPr>
            <p:spPr>
              <a:xfrm>
                <a:off x="818250" y="786917"/>
                <a:ext cx="386581" cy="221878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8FEABCBE-A1EC-8848-9075-76C1D1BB8C04}"/>
                  </a:ext>
                </a:extLst>
              </p:cNvPr>
              <p:cNvCxnSpPr>
                <a:cxnSpLocks/>
                <a:stCxn id="169" idx="2"/>
                <a:endCxn id="170" idx="6"/>
              </p:cNvCxnSpPr>
              <p:nvPr/>
            </p:nvCxnSpPr>
            <p:spPr>
              <a:xfrm flipH="1">
                <a:off x="823848" y="1008795"/>
                <a:ext cx="380982" cy="319368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748BE2F1-6379-664A-9C0C-81C46A7E7D71}"/>
                  </a:ext>
                </a:extLst>
              </p:cNvPr>
              <p:cNvCxnSpPr>
                <a:cxnSpLocks/>
                <a:stCxn id="172" idx="2"/>
                <a:endCxn id="170" idx="6"/>
              </p:cNvCxnSpPr>
              <p:nvPr/>
            </p:nvCxnSpPr>
            <p:spPr>
              <a:xfrm flipH="1" flipV="1">
                <a:off x="823846" y="1328160"/>
                <a:ext cx="379858" cy="43704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668260AA-B398-254C-84B3-5FA541135B42}"/>
                  </a:ext>
                </a:extLst>
              </p:cNvPr>
              <p:cNvCxnSpPr>
                <a:cxnSpLocks/>
                <a:stCxn id="174" idx="2"/>
                <a:endCxn id="171" idx="6"/>
              </p:cNvCxnSpPr>
              <p:nvPr/>
            </p:nvCxnSpPr>
            <p:spPr>
              <a:xfrm flipH="1" flipV="1">
                <a:off x="1465933" y="659168"/>
                <a:ext cx="347751" cy="127746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99EBA2D2-EA16-2842-B763-A6269E6E1F52}"/>
                  </a:ext>
                </a:extLst>
              </p:cNvPr>
              <p:cNvCxnSpPr>
                <a:cxnSpLocks/>
                <a:stCxn id="172" idx="2"/>
                <a:endCxn id="168" idx="6"/>
              </p:cNvCxnSpPr>
              <p:nvPr/>
            </p:nvCxnSpPr>
            <p:spPr>
              <a:xfrm flipH="1" flipV="1">
                <a:off x="818250" y="786917"/>
                <a:ext cx="385457" cy="584949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9C3CBD88-F8C2-784A-A0AA-0A24604C0E7A}"/>
                  </a:ext>
                </a:extLst>
              </p:cNvPr>
              <p:cNvCxnSpPr>
                <a:cxnSpLocks/>
                <a:stCxn id="171" idx="2"/>
                <a:endCxn id="170" idx="6"/>
              </p:cNvCxnSpPr>
              <p:nvPr/>
            </p:nvCxnSpPr>
            <p:spPr>
              <a:xfrm flipH="1">
                <a:off x="823848" y="659170"/>
                <a:ext cx="386590" cy="668992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C040666-7AB7-BB41-8F99-7CC621516A1F}"/>
                  </a:ext>
                </a:extLst>
              </p:cNvPr>
              <p:cNvCxnSpPr>
                <a:cxnSpLocks/>
                <a:stCxn id="173" idx="2"/>
                <a:endCxn id="171" idx="6"/>
              </p:cNvCxnSpPr>
              <p:nvPr/>
            </p:nvCxnSpPr>
            <p:spPr>
              <a:xfrm flipH="1" flipV="1">
                <a:off x="1465933" y="659168"/>
                <a:ext cx="347751" cy="653864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2AF71833-2063-4343-BDC2-90F31AF3B8DA}"/>
                  </a:ext>
                </a:extLst>
              </p:cNvPr>
              <p:cNvCxnSpPr>
                <a:cxnSpLocks/>
                <a:stCxn id="174" idx="2"/>
                <a:endCxn id="169" idx="6"/>
              </p:cNvCxnSpPr>
              <p:nvPr/>
            </p:nvCxnSpPr>
            <p:spPr>
              <a:xfrm flipH="1">
                <a:off x="1460325" y="786917"/>
                <a:ext cx="353358" cy="221878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361A3962-2EBC-044E-808C-8E3AA88DE1A8}"/>
                  </a:ext>
                </a:extLst>
              </p:cNvPr>
              <p:cNvCxnSpPr>
                <a:cxnSpLocks/>
                <a:stCxn id="173" idx="2"/>
                <a:endCxn id="169" idx="6"/>
              </p:cNvCxnSpPr>
              <p:nvPr/>
            </p:nvCxnSpPr>
            <p:spPr>
              <a:xfrm flipH="1" flipV="1">
                <a:off x="1460325" y="1008795"/>
                <a:ext cx="353358" cy="304237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9DBE52C6-1740-1D4C-A02A-BD4237C6A188}"/>
                  </a:ext>
                </a:extLst>
              </p:cNvPr>
              <p:cNvCxnSpPr>
                <a:cxnSpLocks/>
                <a:stCxn id="174" idx="2"/>
                <a:endCxn id="172" idx="6"/>
              </p:cNvCxnSpPr>
              <p:nvPr/>
            </p:nvCxnSpPr>
            <p:spPr>
              <a:xfrm flipH="1">
                <a:off x="1459199" y="786917"/>
                <a:ext cx="354484" cy="584949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0E3B91E2-4C48-B040-9593-73EA12491AE6}"/>
                  </a:ext>
                </a:extLst>
              </p:cNvPr>
              <p:cNvCxnSpPr>
                <a:cxnSpLocks/>
                <a:stCxn id="173" idx="2"/>
                <a:endCxn id="172" idx="6"/>
              </p:cNvCxnSpPr>
              <p:nvPr/>
            </p:nvCxnSpPr>
            <p:spPr>
              <a:xfrm flipH="1">
                <a:off x="1459199" y="1313032"/>
                <a:ext cx="354484" cy="58834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7DA4E099-4A4A-D445-BFD0-1F5C630BD9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24780" y="2159195"/>
              <a:ext cx="392480" cy="255105"/>
              <a:chOff x="562755" y="531422"/>
              <a:chExt cx="1506423" cy="968190"/>
            </a:xfrm>
            <a:solidFill>
              <a:schemeClr val="accent5"/>
            </a:solidFill>
          </p:grpSpPr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33264CAE-6DDD-E047-90C3-0D8A16EEDE77}"/>
                  </a:ext>
                </a:extLst>
              </p:cNvPr>
              <p:cNvSpPr/>
              <p:nvPr/>
            </p:nvSpPr>
            <p:spPr>
              <a:xfrm>
                <a:off x="562755" y="659168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9DF58985-2E15-D245-8587-203B4A222E9B}"/>
                  </a:ext>
                </a:extLst>
              </p:cNvPr>
              <p:cNvSpPr/>
              <p:nvPr/>
            </p:nvSpPr>
            <p:spPr>
              <a:xfrm>
                <a:off x="1204830" y="881046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A32AFBED-B494-204C-9945-8F655B516975}"/>
                  </a:ext>
                </a:extLst>
              </p:cNvPr>
              <p:cNvSpPr/>
              <p:nvPr/>
            </p:nvSpPr>
            <p:spPr>
              <a:xfrm>
                <a:off x="568354" y="1200414"/>
                <a:ext cx="255495" cy="255494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F0E1801-2B79-324F-852B-F6FB08834174}"/>
                  </a:ext>
                </a:extLst>
              </p:cNvPr>
              <p:cNvSpPr/>
              <p:nvPr/>
            </p:nvSpPr>
            <p:spPr>
              <a:xfrm>
                <a:off x="1210438" y="531422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B610A35E-EF10-AB47-8AF2-F685AFA8D769}"/>
                  </a:ext>
                </a:extLst>
              </p:cNvPr>
              <p:cNvSpPr/>
              <p:nvPr/>
            </p:nvSpPr>
            <p:spPr>
              <a:xfrm>
                <a:off x="1203705" y="1244117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B963D417-DDCA-4A4F-AF18-611099C3EFAA}"/>
                  </a:ext>
                </a:extLst>
              </p:cNvPr>
              <p:cNvSpPr/>
              <p:nvPr/>
            </p:nvSpPr>
            <p:spPr>
              <a:xfrm>
                <a:off x="1813683" y="1185286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C6FE886B-3DE5-3745-A813-8A803F6D77EE}"/>
                  </a:ext>
                </a:extLst>
              </p:cNvPr>
              <p:cNvSpPr/>
              <p:nvPr/>
            </p:nvSpPr>
            <p:spPr>
              <a:xfrm>
                <a:off x="1813683" y="659168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FC52038A-8AF1-824D-821F-28A51A21F259}"/>
                  </a:ext>
                </a:extLst>
              </p:cNvPr>
              <p:cNvCxnSpPr>
                <a:cxnSpLocks/>
                <a:stCxn id="188" idx="6"/>
                <a:endCxn id="191" idx="2"/>
              </p:cNvCxnSpPr>
              <p:nvPr/>
            </p:nvCxnSpPr>
            <p:spPr>
              <a:xfrm flipV="1">
                <a:off x="818250" y="659170"/>
                <a:ext cx="392188" cy="127746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CE410A44-36D6-954F-986D-8E90728D9F58}"/>
                  </a:ext>
                </a:extLst>
              </p:cNvPr>
              <p:cNvCxnSpPr>
                <a:cxnSpLocks/>
                <a:stCxn id="188" idx="6"/>
                <a:endCxn id="189" idx="2"/>
              </p:cNvCxnSpPr>
              <p:nvPr/>
            </p:nvCxnSpPr>
            <p:spPr>
              <a:xfrm>
                <a:off x="818250" y="786917"/>
                <a:ext cx="386581" cy="221878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0EECB270-1EEF-4D4C-907A-CD8FCE946A13}"/>
                  </a:ext>
                </a:extLst>
              </p:cNvPr>
              <p:cNvCxnSpPr>
                <a:cxnSpLocks/>
                <a:stCxn id="189" idx="2"/>
                <a:endCxn id="190" idx="6"/>
              </p:cNvCxnSpPr>
              <p:nvPr/>
            </p:nvCxnSpPr>
            <p:spPr>
              <a:xfrm flipH="1">
                <a:off x="823848" y="1008795"/>
                <a:ext cx="380982" cy="319368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A8DD19CD-A541-CA4F-9C81-3BA3A2112B5B}"/>
                  </a:ext>
                </a:extLst>
              </p:cNvPr>
              <p:cNvCxnSpPr>
                <a:cxnSpLocks/>
                <a:stCxn id="192" idx="2"/>
                <a:endCxn id="190" idx="6"/>
              </p:cNvCxnSpPr>
              <p:nvPr/>
            </p:nvCxnSpPr>
            <p:spPr>
              <a:xfrm flipH="1" flipV="1">
                <a:off x="823846" y="1328160"/>
                <a:ext cx="379858" cy="43704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E54F296C-84BB-F545-9082-7F69B7DD7546}"/>
                  </a:ext>
                </a:extLst>
              </p:cNvPr>
              <p:cNvCxnSpPr>
                <a:cxnSpLocks/>
                <a:stCxn id="194" idx="2"/>
                <a:endCxn id="191" idx="6"/>
              </p:cNvCxnSpPr>
              <p:nvPr/>
            </p:nvCxnSpPr>
            <p:spPr>
              <a:xfrm flipH="1" flipV="1">
                <a:off x="1465933" y="659168"/>
                <a:ext cx="347751" cy="127746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E4F2F909-E50A-EC40-901C-C14DFE1A604A}"/>
                  </a:ext>
                </a:extLst>
              </p:cNvPr>
              <p:cNvCxnSpPr>
                <a:cxnSpLocks/>
                <a:stCxn id="192" idx="2"/>
                <a:endCxn id="188" idx="6"/>
              </p:cNvCxnSpPr>
              <p:nvPr/>
            </p:nvCxnSpPr>
            <p:spPr>
              <a:xfrm flipH="1" flipV="1">
                <a:off x="818250" y="786917"/>
                <a:ext cx="385457" cy="584949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F561CA13-1028-9348-B0F8-FDC1A133A81A}"/>
                  </a:ext>
                </a:extLst>
              </p:cNvPr>
              <p:cNvCxnSpPr>
                <a:cxnSpLocks/>
                <a:stCxn id="191" idx="2"/>
                <a:endCxn id="190" idx="6"/>
              </p:cNvCxnSpPr>
              <p:nvPr/>
            </p:nvCxnSpPr>
            <p:spPr>
              <a:xfrm flipH="1">
                <a:off x="823848" y="659170"/>
                <a:ext cx="386590" cy="668992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1A450F26-6B8C-6941-93CD-344FA744EB49}"/>
                  </a:ext>
                </a:extLst>
              </p:cNvPr>
              <p:cNvCxnSpPr>
                <a:cxnSpLocks/>
                <a:stCxn id="193" idx="2"/>
                <a:endCxn id="191" idx="6"/>
              </p:cNvCxnSpPr>
              <p:nvPr/>
            </p:nvCxnSpPr>
            <p:spPr>
              <a:xfrm flipH="1" flipV="1">
                <a:off x="1465933" y="659168"/>
                <a:ext cx="347751" cy="653864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A33B72C1-1685-3A4B-B8D9-B0486C6FF021}"/>
                  </a:ext>
                </a:extLst>
              </p:cNvPr>
              <p:cNvCxnSpPr>
                <a:cxnSpLocks/>
                <a:stCxn id="194" idx="2"/>
                <a:endCxn id="189" idx="6"/>
              </p:cNvCxnSpPr>
              <p:nvPr/>
            </p:nvCxnSpPr>
            <p:spPr>
              <a:xfrm flipH="1">
                <a:off x="1460325" y="786917"/>
                <a:ext cx="353358" cy="221878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0547A998-F141-874D-A681-1954F251BF2F}"/>
                  </a:ext>
                </a:extLst>
              </p:cNvPr>
              <p:cNvCxnSpPr>
                <a:cxnSpLocks/>
                <a:stCxn id="193" idx="2"/>
                <a:endCxn id="189" idx="6"/>
              </p:cNvCxnSpPr>
              <p:nvPr/>
            </p:nvCxnSpPr>
            <p:spPr>
              <a:xfrm flipH="1" flipV="1">
                <a:off x="1460325" y="1008795"/>
                <a:ext cx="353358" cy="304237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2A044328-43E5-5448-8440-51070F23837C}"/>
                  </a:ext>
                </a:extLst>
              </p:cNvPr>
              <p:cNvCxnSpPr>
                <a:cxnSpLocks/>
                <a:stCxn id="194" idx="2"/>
                <a:endCxn id="192" idx="6"/>
              </p:cNvCxnSpPr>
              <p:nvPr/>
            </p:nvCxnSpPr>
            <p:spPr>
              <a:xfrm flipH="1">
                <a:off x="1459199" y="786917"/>
                <a:ext cx="354484" cy="584949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B4861A87-3A0B-DA4E-97F0-D48C4D8B38EC}"/>
                  </a:ext>
                </a:extLst>
              </p:cNvPr>
              <p:cNvCxnSpPr>
                <a:cxnSpLocks/>
                <a:stCxn id="193" idx="2"/>
                <a:endCxn id="192" idx="6"/>
              </p:cNvCxnSpPr>
              <p:nvPr/>
            </p:nvCxnSpPr>
            <p:spPr>
              <a:xfrm flipH="1">
                <a:off x="1459199" y="1313032"/>
                <a:ext cx="354484" cy="58834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1DDD0E64-F52D-A443-BC89-33A2812A93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32617" y="2483648"/>
              <a:ext cx="373796" cy="242961"/>
              <a:chOff x="562755" y="531422"/>
              <a:chExt cx="1506423" cy="968190"/>
            </a:xfrm>
            <a:solidFill>
              <a:srgbClr val="FF0000"/>
            </a:solidFill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56838121-739F-3C43-8830-C962300A5AAB}"/>
                  </a:ext>
                </a:extLst>
              </p:cNvPr>
              <p:cNvSpPr/>
              <p:nvPr/>
            </p:nvSpPr>
            <p:spPr>
              <a:xfrm>
                <a:off x="562755" y="659168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1AB2D7B6-8AC4-DF4A-8204-FDFDBB1DC6AE}"/>
                  </a:ext>
                </a:extLst>
              </p:cNvPr>
              <p:cNvSpPr/>
              <p:nvPr/>
            </p:nvSpPr>
            <p:spPr>
              <a:xfrm>
                <a:off x="1204830" y="881046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BB971954-7695-F64C-B00F-15AB7D5905D8}"/>
                  </a:ext>
                </a:extLst>
              </p:cNvPr>
              <p:cNvSpPr/>
              <p:nvPr/>
            </p:nvSpPr>
            <p:spPr>
              <a:xfrm>
                <a:off x="568354" y="1200414"/>
                <a:ext cx="255495" cy="255494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9AF5F585-43BC-4745-8733-44DED0E9CF08}"/>
                  </a:ext>
                </a:extLst>
              </p:cNvPr>
              <p:cNvSpPr/>
              <p:nvPr/>
            </p:nvSpPr>
            <p:spPr>
              <a:xfrm>
                <a:off x="1210438" y="531422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48235DCA-EF67-4349-9499-FDBB2079378E}"/>
                  </a:ext>
                </a:extLst>
              </p:cNvPr>
              <p:cNvSpPr/>
              <p:nvPr/>
            </p:nvSpPr>
            <p:spPr>
              <a:xfrm>
                <a:off x="1203705" y="1244117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12132900-932E-3143-B1A0-9AC651EB1F68}"/>
                  </a:ext>
                </a:extLst>
              </p:cNvPr>
              <p:cNvSpPr/>
              <p:nvPr/>
            </p:nvSpPr>
            <p:spPr>
              <a:xfrm>
                <a:off x="1813683" y="1185286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DEC1704E-2D5A-374D-9E0C-74D0EE1A4C0A}"/>
                  </a:ext>
                </a:extLst>
              </p:cNvPr>
              <p:cNvSpPr/>
              <p:nvPr/>
            </p:nvSpPr>
            <p:spPr>
              <a:xfrm>
                <a:off x="1813683" y="659168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7680295B-9E9B-8243-B8C7-1A73087E90F7}"/>
                  </a:ext>
                </a:extLst>
              </p:cNvPr>
              <p:cNvCxnSpPr>
                <a:cxnSpLocks/>
                <a:stCxn id="208" idx="6"/>
                <a:endCxn id="211" idx="2"/>
              </p:cNvCxnSpPr>
              <p:nvPr/>
            </p:nvCxnSpPr>
            <p:spPr>
              <a:xfrm flipV="1">
                <a:off x="818250" y="659170"/>
                <a:ext cx="392188" cy="127746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33ECF879-E161-B74F-9075-1D0DFF03EB97}"/>
                  </a:ext>
                </a:extLst>
              </p:cNvPr>
              <p:cNvCxnSpPr>
                <a:cxnSpLocks/>
                <a:stCxn id="208" idx="6"/>
                <a:endCxn id="209" idx="2"/>
              </p:cNvCxnSpPr>
              <p:nvPr/>
            </p:nvCxnSpPr>
            <p:spPr>
              <a:xfrm>
                <a:off x="818250" y="786917"/>
                <a:ext cx="386581" cy="221878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6B16739C-9E2B-E846-A35D-F9633AA56C54}"/>
                  </a:ext>
                </a:extLst>
              </p:cNvPr>
              <p:cNvCxnSpPr>
                <a:cxnSpLocks/>
                <a:stCxn id="209" idx="2"/>
                <a:endCxn id="210" idx="6"/>
              </p:cNvCxnSpPr>
              <p:nvPr/>
            </p:nvCxnSpPr>
            <p:spPr>
              <a:xfrm flipH="1">
                <a:off x="823848" y="1008795"/>
                <a:ext cx="380982" cy="319368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7D5AFA44-DCF1-DB4E-9FA4-82571A8FDCC4}"/>
                  </a:ext>
                </a:extLst>
              </p:cNvPr>
              <p:cNvCxnSpPr>
                <a:cxnSpLocks/>
                <a:stCxn id="212" idx="2"/>
                <a:endCxn id="210" idx="6"/>
              </p:cNvCxnSpPr>
              <p:nvPr/>
            </p:nvCxnSpPr>
            <p:spPr>
              <a:xfrm flipH="1" flipV="1">
                <a:off x="823846" y="1328160"/>
                <a:ext cx="379858" cy="43704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7CA776F8-E8C4-7441-B714-7ABAFE64C170}"/>
                  </a:ext>
                </a:extLst>
              </p:cNvPr>
              <p:cNvCxnSpPr>
                <a:cxnSpLocks/>
                <a:stCxn id="214" idx="2"/>
                <a:endCxn id="211" idx="6"/>
              </p:cNvCxnSpPr>
              <p:nvPr/>
            </p:nvCxnSpPr>
            <p:spPr>
              <a:xfrm flipH="1" flipV="1">
                <a:off x="1465933" y="659168"/>
                <a:ext cx="347751" cy="127746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E6E234E7-B9BC-3546-85A1-39BFACD57CD4}"/>
                  </a:ext>
                </a:extLst>
              </p:cNvPr>
              <p:cNvCxnSpPr>
                <a:cxnSpLocks/>
                <a:stCxn id="212" idx="2"/>
                <a:endCxn id="208" idx="6"/>
              </p:cNvCxnSpPr>
              <p:nvPr/>
            </p:nvCxnSpPr>
            <p:spPr>
              <a:xfrm flipH="1" flipV="1">
                <a:off x="818250" y="786917"/>
                <a:ext cx="385457" cy="584949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84E3B727-C870-C149-92F1-3B2519704C8B}"/>
                  </a:ext>
                </a:extLst>
              </p:cNvPr>
              <p:cNvCxnSpPr>
                <a:cxnSpLocks/>
                <a:stCxn id="211" idx="2"/>
                <a:endCxn id="210" idx="6"/>
              </p:cNvCxnSpPr>
              <p:nvPr/>
            </p:nvCxnSpPr>
            <p:spPr>
              <a:xfrm flipH="1">
                <a:off x="823848" y="659170"/>
                <a:ext cx="386590" cy="668992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521D06CD-F1C7-2949-A066-6B4BD6615C7E}"/>
                  </a:ext>
                </a:extLst>
              </p:cNvPr>
              <p:cNvCxnSpPr>
                <a:cxnSpLocks/>
                <a:stCxn id="213" idx="2"/>
                <a:endCxn id="211" idx="6"/>
              </p:cNvCxnSpPr>
              <p:nvPr/>
            </p:nvCxnSpPr>
            <p:spPr>
              <a:xfrm flipH="1" flipV="1">
                <a:off x="1465933" y="659168"/>
                <a:ext cx="347751" cy="653864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3EB21D7D-555A-E548-A324-42B4AF9FC543}"/>
                  </a:ext>
                </a:extLst>
              </p:cNvPr>
              <p:cNvCxnSpPr>
                <a:cxnSpLocks/>
                <a:stCxn id="214" idx="2"/>
                <a:endCxn id="209" idx="6"/>
              </p:cNvCxnSpPr>
              <p:nvPr/>
            </p:nvCxnSpPr>
            <p:spPr>
              <a:xfrm flipH="1">
                <a:off x="1460325" y="786917"/>
                <a:ext cx="353358" cy="221878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B5919941-F804-5A40-A8C4-2D11436D71E3}"/>
                  </a:ext>
                </a:extLst>
              </p:cNvPr>
              <p:cNvCxnSpPr>
                <a:cxnSpLocks/>
                <a:stCxn id="213" idx="2"/>
                <a:endCxn id="209" idx="6"/>
              </p:cNvCxnSpPr>
              <p:nvPr/>
            </p:nvCxnSpPr>
            <p:spPr>
              <a:xfrm flipH="1" flipV="1">
                <a:off x="1460325" y="1008795"/>
                <a:ext cx="353358" cy="304237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10CE6B1D-D294-6242-BA8F-B0A5AD9C78F3}"/>
                  </a:ext>
                </a:extLst>
              </p:cNvPr>
              <p:cNvCxnSpPr>
                <a:cxnSpLocks/>
                <a:stCxn id="214" idx="2"/>
                <a:endCxn id="212" idx="6"/>
              </p:cNvCxnSpPr>
              <p:nvPr/>
            </p:nvCxnSpPr>
            <p:spPr>
              <a:xfrm flipH="1">
                <a:off x="1459199" y="786917"/>
                <a:ext cx="354484" cy="584949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586D3DFA-3316-4C4B-8285-7789ED202894}"/>
                  </a:ext>
                </a:extLst>
              </p:cNvPr>
              <p:cNvCxnSpPr>
                <a:cxnSpLocks/>
                <a:stCxn id="213" idx="2"/>
                <a:endCxn id="212" idx="6"/>
              </p:cNvCxnSpPr>
              <p:nvPr/>
            </p:nvCxnSpPr>
            <p:spPr>
              <a:xfrm flipH="1">
                <a:off x="1459199" y="1313032"/>
                <a:ext cx="354484" cy="58834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9C7CD74-477D-134D-99FC-6386B25B846A}"/>
                    </a:ext>
                  </a:extLst>
                </p:cNvPr>
                <p:cNvSpPr txBox="1"/>
                <p:nvPr/>
              </p:nvSpPr>
              <p:spPr>
                <a:xfrm>
                  <a:off x="7415293" y="2165405"/>
                  <a:ext cx="47480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9C7CD74-477D-134D-99FC-6386B25B84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5293" y="2165405"/>
                  <a:ext cx="474809" cy="3693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221875A-8F8B-0C45-B92B-B8BDEBCD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10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495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1204 L -0.10403 0.33704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1625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347 L 0.05756 0.33634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1664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6 0.01828 L -0.27292 0.33611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500" fill="hold"/>
                                        <p:tgtEl>
                                          <p:spTgt spid="1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1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2" grpId="0"/>
      <p:bldP spid="305" grpId="0"/>
      <p:bldP spid="233" grpId="0"/>
      <p:bldP spid="3" grpId="0"/>
      <p:bldP spid="9" grpId="0"/>
      <p:bldP spid="10" grpId="0"/>
      <p:bldP spid="10" grpId="1"/>
      <p:bldP spid="162" grpId="0"/>
      <p:bldP spid="162" grpId="1"/>
      <p:bldP spid="163" grpId="0"/>
      <p:bldP spid="163" grpId="1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17" y="437634"/>
            <a:ext cx="11554966" cy="70327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Helvetica" pitchFamily="2" charset="0"/>
              </a:rPr>
              <a:t>Optimizing Communication Performance</a:t>
            </a:r>
            <a:r>
              <a:rPr lang="zh-CN" altLang="en-US" sz="3200" dirty="0">
                <a:latin typeface="Helvetica" pitchFamily="2" charset="0"/>
              </a:rPr>
              <a:t> </a:t>
            </a:r>
            <a:endParaRPr lang="en-US" altLang="zh-CN" sz="3200" dirty="0">
              <a:latin typeface="Helvetica" pitchFamily="2" charset="0"/>
            </a:endParaRPr>
          </a:p>
        </p:txBody>
      </p:sp>
      <p:sp>
        <p:nvSpPr>
          <p:cNvPr id="14" name="矩形 12">
            <a:extLst>
              <a:ext uri="{FF2B5EF4-FFF2-40B4-BE49-F238E27FC236}">
                <a16:creationId xmlns:a16="http://schemas.microsoft.com/office/drawing/2014/main" id="{18B69D37-9FFB-0A41-8AB3-AB8A8354D7C4}"/>
              </a:ext>
            </a:extLst>
          </p:cNvPr>
          <p:cNvSpPr/>
          <p:nvPr/>
        </p:nvSpPr>
        <p:spPr>
          <a:xfrm>
            <a:off x="431200" y="1479198"/>
            <a:ext cx="11134267" cy="703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HK" altLang="zh-CN" sz="2400" dirty="0">
                <a:latin typeface="Helvetica" pitchFamily="2" charset="0"/>
              </a:rPr>
              <a:t>Motivation</a:t>
            </a:r>
            <a:r>
              <a:rPr lang="en-HK" altLang="zh-CN" sz="2000" dirty="0">
                <a:latin typeface="Helvetica" pitchFamily="2" charset="0"/>
              </a:rPr>
              <a:t>: </a:t>
            </a:r>
            <a:r>
              <a:rPr lang="en-US" sz="2000" dirty="0">
                <a:latin typeface="Helvetica Light" panose="020B0403020202020204" pitchFamily="34" charset="0"/>
              </a:rPr>
              <a:t>The communication latency will </a:t>
            </a:r>
            <a:r>
              <a:rPr lang="en-US" sz="2000" b="1" dirty="0">
                <a:latin typeface="Helvetica Light" panose="020B0403020202020204" pitchFamily="34" charset="0"/>
              </a:rPr>
              <a:t>increase drastically </a:t>
            </a:r>
            <a:r>
              <a:rPr lang="en-US" sz="2000" dirty="0">
                <a:latin typeface="Helvetica Light" panose="020B0403020202020204" pitchFamily="34" charset="0"/>
              </a:rPr>
              <a:t>with the number of participating nodes.</a:t>
            </a:r>
            <a:endParaRPr lang="en-HK" sz="2400" dirty="0">
              <a:latin typeface="Helvetica Light" panose="020B04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7B9FA-D08B-AB47-95CB-AAEFC8878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257" y="2470085"/>
            <a:ext cx="4626831" cy="359864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82A73AA-B9E2-C14C-B01B-2F28E811F23B}"/>
              </a:ext>
            </a:extLst>
          </p:cNvPr>
          <p:cNvCxnSpPr>
            <a:cxnSpLocks/>
          </p:cNvCxnSpPr>
          <p:nvPr/>
        </p:nvCxnSpPr>
        <p:spPr>
          <a:xfrm rot="10800000">
            <a:off x="7999088" y="2971800"/>
            <a:ext cx="0" cy="25962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9639777-A75C-5B4D-BF99-2F9EC23AFAE0}"/>
              </a:ext>
            </a:extLst>
          </p:cNvPr>
          <p:cNvSpPr txBox="1"/>
          <p:nvPr/>
        </p:nvSpPr>
        <p:spPr>
          <a:xfrm>
            <a:off x="8146045" y="4029203"/>
            <a:ext cx="171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Increase over 10 times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E9D6C0-240B-E143-9759-211D83C1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11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72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20" y="292973"/>
            <a:ext cx="11554966" cy="801276"/>
          </a:xfrm>
          <a:ln>
            <a:noFill/>
            <a:prstDash val="dash"/>
          </a:ln>
        </p:spPr>
        <p:txBody>
          <a:bodyPr>
            <a:normAutofit/>
          </a:bodyPr>
          <a:lstStyle/>
          <a:p>
            <a:r>
              <a:rPr lang="en-US" altLang="zh-CN" sz="3200" dirty="0"/>
              <a:t>Optimizing Communication 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2">
                <a:extLst>
                  <a:ext uri="{FF2B5EF4-FFF2-40B4-BE49-F238E27FC236}">
                    <a16:creationId xmlns:a16="http://schemas.microsoft.com/office/drawing/2014/main" id="{18B69D37-9FFB-0A41-8AB3-AB8A8354D7C4}"/>
                  </a:ext>
                </a:extLst>
              </p:cNvPr>
              <p:cNvSpPr/>
              <p:nvPr/>
            </p:nvSpPr>
            <p:spPr>
              <a:xfrm>
                <a:off x="200664" y="1512194"/>
                <a:ext cx="11554965" cy="426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1" indent="-34290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HK" altLang="zh-CN" sz="2400" b="1" dirty="0">
                    <a:latin typeface="HELVETICA LIGHT" panose="020B0403020202020204" pitchFamily="34" charset="0"/>
                  </a:rPr>
                  <a:t>Observation</a:t>
                </a:r>
                <a:r>
                  <a:rPr lang="en-HK" altLang="zh-CN" sz="2000" dirty="0">
                    <a:latin typeface="Helvetica Light" panose="020B0403020202020204" pitchFamily="34" charset="0"/>
                  </a:rPr>
                  <a:t>: </a:t>
                </a:r>
                <a:r>
                  <a:rPr lang="en-US" sz="2000" dirty="0">
                    <a:latin typeface="Helvetica Light" panose="020B0403020202020204" pitchFamily="34" charset="0"/>
                  </a:rPr>
                  <a:t>The cluster structure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>
                        <a:latin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en-US" sz="2000" dirty="0">
                    <a:latin typeface="Helvetica Light" panose="020B0403020202020204" pitchFamily="34" charset="0"/>
                  </a:rPr>
                  <a:t> can be captured early, i.e.,  after updated several times</a:t>
                </a:r>
                <a:r>
                  <a:rPr lang="en-HK" sz="2000" dirty="0">
                    <a:latin typeface="Helvetica Light" panose="020B0403020202020204" pitchFamily="34" charset="0"/>
                  </a:rPr>
                  <a:t>. </a:t>
                </a:r>
                <a:endParaRPr lang="en-HK" sz="2400" dirty="0">
                  <a:latin typeface="Helvetica Light" panose="020B0403020202020204" pitchFamily="34" charset="0"/>
                </a:endParaRPr>
              </a:p>
            </p:txBody>
          </p:sp>
        </mc:Choice>
        <mc:Fallback xmlns="">
          <p:sp>
            <p:nvSpPr>
              <p:cNvPr id="14" name="矩形 12">
                <a:extLst>
                  <a:ext uri="{FF2B5EF4-FFF2-40B4-BE49-F238E27FC236}">
                    <a16:creationId xmlns:a16="http://schemas.microsoft.com/office/drawing/2014/main" id="{18B69D37-9FFB-0A41-8AB3-AB8A8354D7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64" y="1512194"/>
                <a:ext cx="11554965" cy="426592"/>
              </a:xfrm>
              <a:prstGeom prst="rect">
                <a:avLst/>
              </a:prstGeom>
              <a:blipFill>
                <a:blip r:embed="rId6"/>
                <a:stretch>
                  <a:fillRect l="-659" t="-20588" b="-3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82F6E01-4511-9D47-8849-C0BA36BD66ED}"/>
              </a:ext>
            </a:extLst>
          </p:cNvPr>
          <p:cNvSpPr txBox="1"/>
          <p:nvPr/>
        </p:nvSpPr>
        <p:spPr>
          <a:xfrm>
            <a:off x="509399" y="5662977"/>
            <a:ext cx="10581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sz="2000" dirty="0">
                <a:latin typeface="Helvetica" pitchFamily="2" charset="0"/>
              </a:rPr>
              <a:t>Utilizing the learned cluster relationship to intelligently drop nodes during the FL process.</a:t>
            </a:r>
            <a:endParaRPr lang="en-US" sz="2000" dirty="0">
              <a:latin typeface="Helvetica" pitchFamily="2" charset="0"/>
            </a:endParaRPr>
          </a:p>
        </p:txBody>
      </p:sp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25CE8F4D-4D84-8B41-AD24-A958AEFEDF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567" y="2496499"/>
            <a:ext cx="2314275" cy="1800000"/>
          </a:xfrm>
          <a:prstGeom prst="rect">
            <a:avLst/>
          </a:prstGeom>
        </p:spPr>
      </p:pic>
      <p:pic>
        <p:nvPicPr>
          <p:cNvPr id="24" name="Picture 23" descr="Chart&#10;&#10;Description automatically generated">
            <a:extLst>
              <a:ext uri="{FF2B5EF4-FFF2-40B4-BE49-F238E27FC236}">
                <a16:creationId xmlns:a16="http://schemas.microsoft.com/office/drawing/2014/main" id="{7EBF02F7-7411-D944-B741-886480CD4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0836" y="2472996"/>
            <a:ext cx="2314275" cy="1800000"/>
          </a:xfrm>
          <a:prstGeom prst="rect">
            <a:avLst/>
          </a:prstGeom>
        </p:spPr>
      </p:pic>
      <p:pic>
        <p:nvPicPr>
          <p:cNvPr id="25" name="Picture 24" descr="A picture containing chart&#10;&#10;Description automatically generated">
            <a:extLst>
              <a:ext uri="{FF2B5EF4-FFF2-40B4-BE49-F238E27FC236}">
                <a16:creationId xmlns:a16="http://schemas.microsoft.com/office/drawing/2014/main" id="{306682FF-27CD-FC42-8420-B1B5FC54A7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7834" y="2480166"/>
            <a:ext cx="2314275" cy="1800000"/>
          </a:xfrm>
          <a:prstGeom prst="rect">
            <a:avLst/>
          </a:prstGeom>
        </p:spPr>
      </p:pic>
      <p:pic>
        <p:nvPicPr>
          <p:cNvPr id="26" name="Picture 25" descr="A picture containing chart&#10;&#10;Description automatically generated">
            <a:extLst>
              <a:ext uri="{FF2B5EF4-FFF2-40B4-BE49-F238E27FC236}">
                <a16:creationId xmlns:a16="http://schemas.microsoft.com/office/drawing/2014/main" id="{478B911E-B402-A941-9BE9-00C4ED2B0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7479" y="2472925"/>
            <a:ext cx="2314275" cy="1800000"/>
          </a:xfrm>
          <a:prstGeom prst="rect">
            <a:avLst/>
          </a:prstGeom>
        </p:spPr>
      </p:pic>
      <p:pic>
        <p:nvPicPr>
          <p:cNvPr id="27" name="Picture 26" descr="Chart&#10;&#10;Description automatically generated with medium confidence">
            <a:extLst>
              <a:ext uri="{FF2B5EF4-FFF2-40B4-BE49-F238E27FC236}">
                <a16:creationId xmlns:a16="http://schemas.microsoft.com/office/drawing/2014/main" id="{CDE51605-2537-CA41-9B46-AABA5ACD06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7963" y="2496499"/>
            <a:ext cx="2314275" cy="1800000"/>
          </a:xfrm>
          <a:prstGeom prst="rect">
            <a:avLst/>
          </a:prstGeom>
        </p:spPr>
      </p:pic>
      <p:pic>
        <p:nvPicPr>
          <p:cNvPr id="28" name="Picture 27" descr="A picture containing chart&#10;&#10;Description automatically generated">
            <a:extLst>
              <a:ext uri="{FF2B5EF4-FFF2-40B4-BE49-F238E27FC236}">
                <a16:creationId xmlns:a16="http://schemas.microsoft.com/office/drawing/2014/main" id="{4E757F8F-B0CD-A941-9144-2E7FA0BD13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2509" y="2480166"/>
            <a:ext cx="2314275" cy="1800000"/>
          </a:xfrm>
          <a:prstGeom prst="rect">
            <a:avLst/>
          </a:prstGeom>
        </p:spPr>
      </p:pic>
      <p:pic>
        <p:nvPicPr>
          <p:cNvPr id="29" name="Picture 28" descr="Chart&#10;&#10;Description automatically generated with medium confidence">
            <a:extLst>
              <a:ext uri="{FF2B5EF4-FFF2-40B4-BE49-F238E27FC236}">
                <a16:creationId xmlns:a16="http://schemas.microsoft.com/office/drawing/2014/main" id="{1653BD5C-EB86-3E4D-923F-B2E76F9526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0230" y="2468503"/>
            <a:ext cx="2314275" cy="1800000"/>
          </a:xfrm>
          <a:prstGeom prst="rect">
            <a:avLst/>
          </a:prstGeom>
        </p:spPr>
      </p:pic>
      <p:pic>
        <p:nvPicPr>
          <p:cNvPr id="30" name="Picture 29" descr="Chart&#10;&#10;Description automatically generated with medium confidence">
            <a:extLst>
              <a:ext uri="{FF2B5EF4-FFF2-40B4-BE49-F238E27FC236}">
                <a16:creationId xmlns:a16="http://schemas.microsoft.com/office/drawing/2014/main" id="{AA81327C-E435-9143-AE4F-76BA8B7818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9875" y="2473684"/>
            <a:ext cx="2314275" cy="1800000"/>
          </a:xfrm>
          <a:prstGeom prst="rect">
            <a:avLst/>
          </a:prstGeom>
        </p:spPr>
      </p:pic>
      <p:pic>
        <p:nvPicPr>
          <p:cNvPr id="31" name="Picture 30" descr="Chart&#10;&#10;Description automatically generated with medium confidence">
            <a:extLst>
              <a:ext uri="{FF2B5EF4-FFF2-40B4-BE49-F238E27FC236}">
                <a16:creationId xmlns:a16="http://schemas.microsoft.com/office/drawing/2014/main" id="{BB2802A5-58C3-6740-B507-01072FDEAD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00359" y="2496499"/>
            <a:ext cx="2314275" cy="1800000"/>
          </a:xfrm>
          <a:prstGeom prst="rect">
            <a:avLst/>
          </a:prstGeom>
        </p:spPr>
      </p:pic>
      <p:pic>
        <p:nvPicPr>
          <p:cNvPr id="33" name="Picture 32" descr="Chart&#10;&#10;Description automatically generated with medium confidence">
            <a:extLst>
              <a:ext uri="{FF2B5EF4-FFF2-40B4-BE49-F238E27FC236}">
                <a16:creationId xmlns:a16="http://schemas.microsoft.com/office/drawing/2014/main" id="{5AF7A69B-E83B-6E47-9248-C5CD2B3500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4905" y="2487082"/>
            <a:ext cx="2314275" cy="1800000"/>
          </a:xfrm>
          <a:prstGeom prst="rect">
            <a:avLst/>
          </a:prstGeom>
        </p:spPr>
      </p:pic>
      <p:pic>
        <p:nvPicPr>
          <p:cNvPr id="32" name="Picture 31" descr="Chart&#10;&#10;Description automatically generated with medium confidence">
            <a:extLst>
              <a:ext uri="{FF2B5EF4-FFF2-40B4-BE49-F238E27FC236}">
                <a16:creationId xmlns:a16="http://schemas.microsoft.com/office/drawing/2014/main" id="{A3832394-9693-9B44-A1F2-348824B828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77725" y="2507393"/>
            <a:ext cx="2314275" cy="18000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69F0A2E3-2A1A-364F-A7F4-D5DBE2180595}"/>
              </a:ext>
            </a:extLst>
          </p:cNvPr>
          <p:cNvSpPr/>
          <p:nvPr/>
        </p:nvSpPr>
        <p:spPr>
          <a:xfrm>
            <a:off x="9953171" y="2333882"/>
            <a:ext cx="1960978" cy="2694904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35BFBA3-C75D-FE4C-A474-6A4B24CE668B}"/>
              </a:ext>
            </a:extLst>
          </p:cNvPr>
          <p:cNvSpPr/>
          <p:nvPr/>
        </p:nvSpPr>
        <p:spPr>
          <a:xfrm>
            <a:off x="4376710" y="2333882"/>
            <a:ext cx="1960978" cy="2694904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60BCB0-0802-B242-8002-72EAEC98CE48}"/>
              </a:ext>
            </a:extLst>
          </p:cNvPr>
          <p:cNvGrpSpPr/>
          <p:nvPr/>
        </p:nvGrpSpPr>
        <p:grpSpPr>
          <a:xfrm>
            <a:off x="143404" y="2133600"/>
            <a:ext cx="12028739" cy="3253719"/>
            <a:chOff x="143404" y="2133600"/>
            <a:chExt cx="12028739" cy="325371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89AF0F-0DA8-4B48-828D-05AE550B9F4E}"/>
                </a:ext>
              </a:extLst>
            </p:cNvPr>
            <p:cNvSpPr txBox="1"/>
            <p:nvPr/>
          </p:nvSpPr>
          <p:spPr>
            <a:xfrm>
              <a:off x="11091398" y="5017987"/>
              <a:ext cx="1080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Iteration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A8C8471-F9AB-894E-A59B-E637B4C75B1B}"/>
                </a:ext>
              </a:extLst>
            </p:cNvPr>
            <p:cNvGrpSpPr/>
            <p:nvPr/>
          </p:nvGrpSpPr>
          <p:grpSpPr>
            <a:xfrm>
              <a:off x="143404" y="2133600"/>
              <a:ext cx="11904842" cy="2924452"/>
              <a:chOff x="143404" y="2133600"/>
              <a:chExt cx="11904842" cy="2924452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1F12BFC1-AA41-B441-9968-3BEABB25CD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694" y="4563614"/>
                <a:ext cx="11429552" cy="0"/>
              </a:xfrm>
              <a:prstGeom prst="straightConnector1">
                <a:avLst/>
              </a:prstGeom>
              <a:ln w="28575"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F6C83C3-6C7B-D84D-B817-E391C4EF6B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8989" y="4307393"/>
                <a:ext cx="0" cy="25622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FE934E8-291A-B249-9322-B89103D4EC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9040" y="4312459"/>
                <a:ext cx="0" cy="25622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AD923E2-1855-4844-9A8A-5D7E0615AA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8759" y="4304455"/>
                <a:ext cx="0" cy="25622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B492C0F-CBFC-4841-9165-9B458C976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6122" y="4312459"/>
                <a:ext cx="0" cy="25622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CDE32B7-3E1D-B242-8718-AEC429EF9E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88454" y="4304054"/>
                <a:ext cx="0" cy="25622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F4FAE45-A661-F64A-BC99-514443282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0600" y="4304455"/>
                <a:ext cx="0" cy="25622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D57ECC1-FBFF-A543-9923-D27A2498C4CC}"/>
                  </a:ext>
                </a:extLst>
              </p:cNvPr>
              <p:cNvSpPr txBox="1"/>
              <p:nvPr/>
            </p:nvSpPr>
            <p:spPr>
              <a:xfrm>
                <a:off x="1365742" y="4662396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/>
                  <a:t>0</a:t>
                </a:r>
                <a:endParaRPr lang="en-US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1FAB83B-6A4A-0C4D-975C-7047FBE7E78D}"/>
                  </a:ext>
                </a:extLst>
              </p:cNvPr>
              <p:cNvSpPr txBox="1"/>
              <p:nvPr/>
            </p:nvSpPr>
            <p:spPr>
              <a:xfrm>
                <a:off x="3230842" y="4688720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/>
                  <a:t>4</a:t>
                </a:r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07220DD-DB62-FC4D-93F4-044061BE682E}"/>
                  </a:ext>
                </a:extLst>
              </p:cNvPr>
              <p:cNvSpPr txBox="1"/>
              <p:nvPr/>
            </p:nvSpPr>
            <p:spPr>
              <a:xfrm>
                <a:off x="5134397" y="4687003"/>
                <a:ext cx="3064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/>
                  <a:t>8</a:t>
                </a:r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EEAD838-F21C-DC4D-BC69-EF5CD2DD5E5A}"/>
                  </a:ext>
                </a:extLst>
              </p:cNvPr>
              <p:cNvSpPr txBox="1"/>
              <p:nvPr/>
            </p:nvSpPr>
            <p:spPr>
              <a:xfrm>
                <a:off x="10689728" y="4659458"/>
                <a:ext cx="5883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/>
                  <a:t>20</a:t>
                </a:r>
                <a:endParaRPr lang="en-US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791B432-DDFA-AB41-8E0F-F08BAB388C2C}"/>
                  </a:ext>
                </a:extLst>
              </p:cNvPr>
              <p:cNvSpPr txBox="1"/>
              <p:nvPr/>
            </p:nvSpPr>
            <p:spPr>
              <a:xfrm>
                <a:off x="6992874" y="4662396"/>
                <a:ext cx="4679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/>
                  <a:t>12</a:t>
                </a:r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F1B3F4B-9E12-E24B-A78B-6819915190B4}"/>
                  </a:ext>
                </a:extLst>
              </p:cNvPr>
              <p:cNvSpPr txBox="1"/>
              <p:nvPr/>
            </p:nvSpPr>
            <p:spPr>
              <a:xfrm>
                <a:off x="8845504" y="4659458"/>
                <a:ext cx="5883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/>
                  <a:t>16</a:t>
                </a:r>
                <a:endParaRPr lang="en-US"/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723BA4E2-56CA-6847-B81F-791FAC88C9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694" y="2133600"/>
                <a:ext cx="0" cy="2435081"/>
              </a:xfrm>
              <a:prstGeom prst="straightConnector1">
                <a:avLst/>
              </a:prstGeom>
              <a:ln w="28575"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DF19204-6D4D-F244-84D2-F3A6E3991316}"/>
                  </a:ext>
                </a:extLst>
              </p:cNvPr>
              <p:cNvSpPr txBox="1"/>
              <p:nvPr/>
            </p:nvSpPr>
            <p:spPr>
              <a:xfrm rot="16200000">
                <a:off x="-392640" y="3043437"/>
                <a:ext cx="14414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Change of F</a:t>
                </a:r>
              </a:p>
            </p:txBody>
          </p:sp>
        </p:grp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4D15076-E356-C149-8C7C-1F6FA010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12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813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8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6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60" grpId="0" animBg="1"/>
      <p:bldP spid="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2">
            <a:extLst>
              <a:ext uri="{FF2B5EF4-FFF2-40B4-BE49-F238E27FC236}">
                <a16:creationId xmlns:a16="http://schemas.microsoft.com/office/drawing/2014/main" id="{18B69D37-9FFB-0A41-8AB3-AB8A8354D7C4}"/>
              </a:ext>
            </a:extLst>
          </p:cNvPr>
          <p:cNvSpPr/>
          <p:nvPr/>
        </p:nvSpPr>
        <p:spPr>
          <a:xfrm>
            <a:off x="544734" y="1390128"/>
            <a:ext cx="7655369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Helvetica Light" panose="020B0403020202020204" pitchFamily="34" charset="0"/>
                <a:cs typeface="Helvetica" panose="020B0604020202020204" pitchFamily="34" charset="0"/>
              </a:rPr>
              <a:t>Mechanisms: </a:t>
            </a:r>
            <a:r>
              <a:rPr lang="en-US" altLang="zh-CN" sz="2000" dirty="0">
                <a:latin typeface="Helvetica Light" panose="020B0403020202020204" pitchFamily="34" charset="0"/>
                <a:cs typeface="Helvetica" panose="020B0604020202020204" pitchFamily="34" charset="0"/>
              </a:rPr>
              <a:t>Cluster-Wise Straggler Dropout</a:t>
            </a:r>
            <a:endParaRPr lang="en-US" altLang="zh-CN" sz="2400" dirty="0">
              <a:latin typeface="Helvetica Light" panose="020B0403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1A864-FD15-7C4F-86B4-97DE18335704}"/>
              </a:ext>
            </a:extLst>
          </p:cNvPr>
          <p:cNvSpPr txBox="1"/>
          <p:nvPr/>
        </p:nvSpPr>
        <p:spPr>
          <a:xfrm>
            <a:off x="544734" y="5728258"/>
            <a:ext cx="9619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2000">
                <a:latin typeface="Helvetica" pitchFamily="2" charset="0"/>
              </a:rPr>
              <a:t>Identify and drop stragglers within each cluster rather than from all nodes. </a:t>
            </a:r>
            <a:r>
              <a:rPr lang="en-US" altLang="zh-CN" sz="2000">
                <a:latin typeface="Helvetica Light" panose="020B0403020202020204" pitchFamily="34" charset="0"/>
                <a:cs typeface="Helvetica" panose="020B0604020202020204" pitchFamily="34" charset="0"/>
              </a:rPr>
              <a:t>	</a:t>
            </a:r>
          </a:p>
        </p:txBody>
      </p:sp>
      <p:sp>
        <p:nvSpPr>
          <p:cNvPr id="13" name="标题 3">
            <a:extLst>
              <a:ext uri="{FF2B5EF4-FFF2-40B4-BE49-F238E27FC236}">
                <a16:creationId xmlns:a16="http://schemas.microsoft.com/office/drawing/2014/main" id="{015FD85D-1A28-3742-8349-6B004EDD2E21}"/>
              </a:ext>
            </a:extLst>
          </p:cNvPr>
          <p:cNvSpPr txBox="1">
            <a:spLocks/>
          </p:cNvSpPr>
          <p:nvPr/>
        </p:nvSpPr>
        <p:spPr>
          <a:xfrm>
            <a:off x="419320" y="292973"/>
            <a:ext cx="11554966" cy="8012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US" altLang="zh-CN" sz="3200" dirty="0"/>
              <a:t>Optimizing Communication Performance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3DF3C2-9FBC-CD48-BF5E-262FE60BB97E}"/>
              </a:ext>
            </a:extLst>
          </p:cNvPr>
          <p:cNvGrpSpPr/>
          <p:nvPr/>
        </p:nvGrpSpPr>
        <p:grpSpPr>
          <a:xfrm>
            <a:off x="1968039" y="2053787"/>
            <a:ext cx="3781805" cy="3396520"/>
            <a:chOff x="1968039" y="2053787"/>
            <a:chExt cx="3781805" cy="339652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953087-24C5-C14C-9507-308BC22CA0C4}"/>
                </a:ext>
              </a:extLst>
            </p:cNvPr>
            <p:cNvSpPr txBox="1"/>
            <p:nvPr/>
          </p:nvSpPr>
          <p:spPr>
            <a:xfrm>
              <a:off x="1968039" y="5080975"/>
              <a:ext cx="3781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Drop </a:t>
              </a:r>
              <a:r>
                <a:rPr lang="en-US" b="1"/>
                <a:t>one</a:t>
              </a:r>
              <a:r>
                <a:rPr lang="en-US"/>
                <a:t> straggler among all nodes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E23BEC2-B1CD-D34D-B37F-88CC3EE767A9}"/>
                </a:ext>
              </a:extLst>
            </p:cNvPr>
            <p:cNvGrpSpPr/>
            <p:nvPr/>
          </p:nvGrpSpPr>
          <p:grpSpPr>
            <a:xfrm>
              <a:off x="2251495" y="2053787"/>
              <a:ext cx="2952000" cy="2952000"/>
              <a:chOff x="2251495" y="2053787"/>
              <a:chExt cx="2952000" cy="29520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2F831D8-78E5-4142-A1D0-31C2EDC83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1495" y="2053787"/>
                <a:ext cx="2952000" cy="2952000"/>
              </a:xfrm>
              <a:prstGeom prst="rect">
                <a:avLst/>
              </a:prstGeom>
            </p:spPr>
          </p:pic>
          <p:sp>
            <p:nvSpPr>
              <p:cNvPr id="20" name="5-point Star 19">
                <a:extLst>
                  <a:ext uri="{FF2B5EF4-FFF2-40B4-BE49-F238E27FC236}">
                    <a16:creationId xmlns:a16="http://schemas.microsoft.com/office/drawing/2014/main" id="{E5B7D4ED-9599-004C-9040-81C86D76BF2F}"/>
                  </a:ext>
                </a:extLst>
              </p:cNvPr>
              <p:cNvSpPr/>
              <p:nvPr/>
            </p:nvSpPr>
            <p:spPr>
              <a:xfrm>
                <a:off x="4009562" y="3175471"/>
                <a:ext cx="208478" cy="180000"/>
              </a:xfrm>
              <a:prstGeom prst="star5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8E5FA5-439C-1A4E-8312-30755D147976}"/>
                  </a:ext>
                </a:extLst>
              </p:cNvPr>
              <p:cNvSpPr txBox="1"/>
              <p:nvPr/>
            </p:nvSpPr>
            <p:spPr>
              <a:xfrm>
                <a:off x="4158752" y="3141597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/>
                  <a:t>85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E161FCE-A1CE-F945-AAEF-DE71EDDFA573}"/>
              </a:ext>
            </a:extLst>
          </p:cNvPr>
          <p:cNvGrpSpPr/>
          <p:nvPr/>
        </p:nvGrpSpPr>
        <p:grpSpPr>
          <a:xfrm>
            <a:off x="6428777" y="1917000"/>
            <a:ext cx="3611886" cy="3533307"/>
            <a:chOff x="6428777" y="1917000"/>
            <a:chExt cx="3611886" cy="35333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C48259-D7AC-6B4C-8929-FC614BDE0130}"/>
                </a:ext>
              </a:extLst>
            </p:cNvPr>
            <p:cNvGrpSpPr/>
            <p:nvPr/>
          </p:nvGrpSpPr>
          <p:grpSpPr>
            <a:xfrm>
              <a:off x="6428777" y="1917000"/>
              <a:ext cx="3611886" cy="3533307"/>
              <a:chOff x="6428777" y="1917000"/>
              <a:chExt cx="3611886" cy="353330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DF35102-7B33-B443-8ECD-704B4DF0FC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9120" y="1917000"/>
                <a:ext cx="3024000" cy="30240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67CEC3-9303-6347-97A4-5B9EC14CA362}"/>
                  </a:ext>
                </a:extLst>
              </p:cNvPr>
              <p:cNvSpPr txBox="1"/>
              <p:nvPr/>
            </p:nvSpPr>
            <p:spPr>
              <a:xfrm>
                <a:off x="6428777" y="5080975"/>
                <a:ext cx="36118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Drop </a:t>
                </a:r>
                <a:r>
                  <a:rPr lang="en-US" b="1"/>
                  <a:t>two</a:t>
                </a:r>
                <a:r>
                  <a:rPr lang="en-US"/>
                  <a:t> stragglers within clusters</a:t>
                </a:r>
              </a:p>
            </p:txBody>
          </p:sp>
          <p:sp>
            <p:nvSpPr>
              <p:cNvPr id="24" name="5-point Star 23">
                <a:extLst>
                  <a:ext uri="{FF2B5EF4-FFF2-40B4-BE49-F238E27FC236}">
                    <a16:creationId xmlns:a16="http://schemas.microsoft.com/office/drawing/2014/main" id="{1BD1B3DB-7F62-0F46-B915-F16BDD8CEAB3}"/>
                  </a:ext>
                </a:extLst>
              </p:cNvPr>
              <p:cNvSpPr/>
              <p:nvPr/>
            </p:nvSpPr>
            <p:spPr>
              <a:xfrm>
                <a:off x="8543261" y="3991611"/>
                <a:ext cx="208478" cy="180000"/>
              </a:xfrm>
              <a:prstGeom prst="star5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31AE03D-F79B-AF46-9C4C-3B40DCC435AC}"/>
                  </a:ext>
                </a:extLst>
              </p:cNvPr>
              <p:cNvSpPr txBox="1"/>
              <p:nvPr/>
            </p:nvSpPr>
            <p:spPr>
              <a:xfrm>
                <a:off x="8538261" y="2698242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/>
                  <a:t>75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BE8B0B-0D1E-4741-AEE3-805B74F6DC6C}"/>
                  </a:ext>
                </a:extLst>
              </p:cNvPr>
              <p:cNvSpPr txBox="1"/>
              <p:nvPr/>
            </p:nvSpPr>
            <p:spPr>
              <a:xfrm>
                <a:off x="8715553" y="3988092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/>
                  <a:t>85</a:t>
                </a:r>
              </a:p>
            </p:txBody>
          </p:sp>
        </p:grpSp>
        <p:sp>
          <p:nvSpPr>
            <p:cNvPr id="30" name="5-point Star 29">
              <a:extLst>
                <a:ext uri="{FF2B5EF4-FFF2-40B4-BE49-F238E27FC236}">
                  <a16:creationId xmlns:a16="http://schemas.microsoft.com/office/drawing/2014/main" id="{1BA4BA3A-7BF6-7140-B318-29258F6A1D4C}"/>
                </a:ext>
              </a:extLst>
            </p:cNvPr>
            <p:cNvSpPr/>
            <p:nvPr/>
          </p:nvSpPr>
          <p:spPr>
            <a:xfrm>
              <a:off x="8365665" y="2698242"/>
              <a:ext cx="208478" cy="180000"/>
            </a:xfrm>
            <a:prstGeom prst="star5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73A27-A3D1-1E47-A902-53DE3762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13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19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2">
            <a:extLst>
              <a:ext uri="{FF2B5EF4-FFF2-40B4-BE49-F238E27FC236}">
                <a16:creationId xmlns:a16="http://schemas.microsoft.com/office/drawing/2014/main" id="{6EFD8E54-2A69-C94F-93BD-2DE6A3CA8D98}"/>
              </a:ext>
            </a:extLst>
          </p:cNvPr>
          <p:cNvSpPr/>
          <p:nvPr/>
        </p:nvSpPr>
        <p:spPr>
          <a:xfrm>
            <a:off x="485804" y="1353606"/>
            <a:ext cx="7434080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Helvetica Light" panose="020B0403020202020204" pitchFamily="34" charset="0"/>
                <a:cs typeface="Helvetica" panose="020B0604020202020204" pitchFamily="34" charset="0"/>
              </a:rPr>
              <a:t>Mechanisms: </a:t>
            </a:r>
            <a:r>
              <a:rPr lang="en-US" altLang="zh-CN" sz="2000" dirty="0">
                <a:latin typeface="Helvetica Light" panose="020B0403020202020204" pitchFamily="34" charset="0"/>
                <a:cs typeface="Helvetica" panose="020B0604020202020204" pitchFamily="34" charset="0"/>
              </a:rPr>
              <a:t>Correlation-based Node Selection</a:t>
            </a:r>
            <a:endParaRPr lang="en-US" altLang="zh-CN" sz="2400" dirty="0">
              <a:latin typeface="Helvetica Light" panose="020B0403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8AAD06-784D-4A4E-8347-B6052E318B03}"/>
              </a:ext>
            </a:extLst>
          </p:cNvPr>
          <p:cNvSpPr txBox="1"/>
          <p:nvPr/>
        </p:nvSpPr>
        <p:spPr>
          <a:xfrm>
            <a:off x="906435" y="5939677"/>
            <a:ext cx="8724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sz="2000" dirty="0">
                <a:latin typeface="Helvetica" pitchFamily="2" charset="0"/>
              </a:rPr>
              <a:t>Drop the less related nodes within each cluster. </a:t>
            </a:r>
          </a:p>
        </p:txBody>
      </p:sp>
      <p:sp>
        <p:nvSpPr>
          <p:cNvPr id="13" name="标题 3">
            <a:extLst>
              <a:ext uri="{FF2B5EF4-FFF2-40B4-BE49-F238E27FC236}">
                <a16:creationId xmlns:a16="http://schemas.microsoft.com/office/drawing/2014/main" id="{82881495-8295-224D-9A3D-C0E8C26BB88D}"/>
              </a:ext>
            </a:extLst>
          </p:cNvPr>
          <p:cNvSpPr txBox="1">
            <a:spLocks/>
          </p:cNvSpPr>
          <p:nvPr/>
        </p:nvSpPr>
        <p:spPr>
          <a:xfrm>
            <a:off x="419320" y="292973"/>
            <a:ext cx="11554966" cy="8012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US" altLang="zh-CN" sz="3200" dirty="0"/>
              <a:t>Optimizing Communication Performance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0F9514-490E-0C45-A82D-E317745E7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40" y="2005859"/>
            <a:ext cx="4892469" cy="3672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51346E-6BE7-8643-9CA7-37509AF33EFD}"/>
              </a:ext>
            </a:extLst>
          </p:cNvPr>
          <p:cNvSpPr/>
          <p:nvPr/>
        </p:nvSpPr>
        <p:spPr>
          <a:xfrm>
            <a:off x="3755030" y="2691443"/>
            <a:ext cx="93774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801EF0-6E72-8C42-B68E-744B4FC20E15}"/>
              </a:ext>
            </a:extLst>
          </p:cNvPr>
          <p:cNvSpPr/>
          <p:nvPr/>
        </p:nvSpPr>
        <p:spPr>
          <a:xfrm>
            <a:off x="6096000" y="2234243"/>
            <a:ext cx="93774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74F1CA-D2DC-E343-903D-49D6DF5C8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14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263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20" y="292973"/>
            <a:ext cx="11144491" cy="801276"/>
          </a:xfrm>
        </p:spPr>
        <p:txBody>
          <a:bodyPr>
            <a:normAutofit/>
          </a:bodyPr>
          <a:lstStyle/>
          <a:p>
            <a:r>
              <a:rPr lang="en-US" altLang="zh-CN" sz="3600"/>
              <a:t>Experiment Setup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DFCB747-7FFE-0144-8418-80E2ED2B7F0D}"/>
              </a:ext>
            </a:extLst>
          </p:cNvPr>
          <p:cNvSpPr/>
          <p:nvPr/>
        </p:nvSpPr>
        <p:spPr>
          <a:xfrm>
            <a:off x="290464" y="1228773"/>
            <a:ext cx="8610380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prstClr val="black"/>
                </a:solidFill>
                <a:latin typeface="Helvetica" pitchFamily="2" charset="0"/>
                <a:cs typeface="Helvetica" panose="020B0604020202020204" pitchFamily="34" charset="0"/>
              </a:rPr>
              <a:t>Four new HAR datasets collected from total </a:t>
            </a:r>
            <a:r>
              <a:rPr lang="en-US" altLang="zh-CN" sz="2400" dirty="0">
                <a:solidFill>
                  <a:srgbClr val="C00000"/>
                </a:solidFill>
                <a:latin typeface="Helvetica" pitchFamily="2" charset="0"/>
                <a:cs typeface="Helvetica" panose="020B0604020202020204" pitchFamily="34" charset="0"/>
              </a:rPr>
              <a:t>145 users</a:t>
            </a:r>
            <a:r>
              <a:rPr lang="en-US" altLang="zh-CN" sz="2400" dirty="0">
                <a:latin typeface="Helvetica" pitchFamily="2" charset="0"/>
                <a:cs typeface="Helvetica" panose="020B0604020202020204" pitchFamily="34" charset="0"/>
              </a:rPr>
              <a:t>:</a:t>
            </a:r>
            <a:endParaRPr lang="fr-FR" altLang="zh-CN" sz="2400" dirty="0">
              <a:latin typeface="Helvetica" pitchFamily="2" charset="0"/>
              <a:cs typeface="Helvetica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3BB5A0-FF75-4258-A20A-63ADF9D58D58}"/>
              </a:ext>
            </a:extLst>
          </p:cNvPr>
          <p:cNvGrpSpPr/>
          <p:nvPr/>
        </p:nvGrpSpPr>
        <p:grpSpPr>
          <a:xfrm>
            <a:off x="574114" y="4188133"/>
            <a:ext cx="4432586" cy="2168217"/>
            <a:chOff x="1469531" y="4074370"/>
            <a:chExt cx="4432586" cy="2168217"/>
          </a:xfrm>
        </p:grpSpPr>
        <p:pic>
          <p:nvPicPr>
            <p:cNvPr id="16" name="Picture 1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72971A4F-0419-4742-90FD-261484521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531" y="4074370"/>
              <a:ext cx="4432586" cy="181670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8BED0C-7532-8846-8EF4-088DE34A245E}"/>
                </a:ext>
              </a:extLst>
            </p:cNvPr>
            <p:cNvSpPr txBox="1"/>
            <p:nvPr/>
          </p:nvSpPr>
          <p:spPr>
            <a:xfrm>
              <a:off x="3096337" y="5873255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HARBox</a:t>
              </a:r>
              <a:r>
                <a:rPr lang="en-US" dirty="0"/>
                <a:t>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7127F03-9E96-4826-9D11-4C766DF120F4}"/>
              </a:ext>
            </a:extLst>
          </p:cNvPr>
          <p:cNvGrpSpPr/>
          <p:nvPr/>
        </p:nvGrpSpPr>
        <p:grpSpPr>
          <a:xfrm>
            <a:off x="574114" y="1920469"/>
            <a:ext cx="3249928" cy="1899596"/>
            <a:chOff x="1047894" y="1801266"/>
            <a:chExt cx="3249928" cy="189959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056CD02-CAB1-4242-A550-81AFB253F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94" y="1801266"/>
              <a:ext cx="3249928" cy="156303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50EC7E-7F5E-0540-80ED-05258356C7C3}"/>
                </a:ext>
              </a:extLst>
            </p:cNvPr>
            <p:cNvSpPr txBox="1"/>
            <p:nvPr/>
          </p:nvSpPr>
          <p:spPr>
            <a:xfrm>
              <a:off x="2333662" y="3331530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UWB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DE47EA2-3BBC-404C-881D-B7CC4BAB4FEA}"/>
              </a:ext>
            </a:extLst>
          </p:cNvPr>
          <p:cNvGrpSpPr/>
          <p:nvPr/>
        </p:nvGrpSpPr>
        <p:grpSpPr>
          <a:xfrm>
            <a:off x="4355940" y="1920469"/>
            <a:ext cx="3306888" cy="1902241"/>
            <a:chOff x="4374506" y="2006749"/>
            <a:chExt cx="3306888" cy="190224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638BEC-3EF3-0746-9B07-2FA56D6BC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4506" y="2006749"/>
              <a:ext cx="3306888" cy="156303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D6FD8E-0FB7-C146-8D33-28FA24425238}"/>
                </a:ext>
              </a:extLst>
            </p:cNvPr>
            <p:cNvSpPr txBox="1"/>
            <p:nvPr/>
          </p:nvSpPr>
          <p:spPr>
            <a:xfrm>
              <a:off x="5711812" y="3539658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IMU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84723B-DD2D-4E3D-A8AE-8C06B42E7090}"/>
              </a:ext>
            </a:extLst>
          </p:cNvPr>
          <p:cNvGrpSpPr/>
          <p:nvPr/>
        </p:nvGrpSpPr>
        <p:grpSpPr>
          <a:xfrm>
            <a:off x="8107081" y="1816671"/>
            <a:ext cx="3119872" cy="2003394"/>
            <a:chOff x="8097556" y="1728628"/>
            <a:chExt cx="3119872" cy="2003394"/>
          </a:xfrm>
        </p:grpSpPr>
        <p:pic>
          <p:nvPicPr>
            <p:cNvPr id="19" name="Picture 18" descr="A picture containing text, sign, file, screenshot&#10;&#10;Description automatically generated">
              <a:extLst>
                <a:ext uri="{FF2B5EF4-FFF2-40B4-BE49-F238E27FC236}">
                  <a16:creationId xmlns:a16="http://schemas.microsoft.com/office/drawing/2014/main" id="{A1F7637F-FBBA-3A48-B077-19DC1BDEC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7556" y="1728628"/>
              <a:ext cx="3119872" cy="159059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49A63E0-FE3F-1C41-B94B-F97F03777E94}"/>
                </a:ext>
              </a:extLst>
            </p:cNvPr>
            <p:cNvSpPr txBox="1"/>
            <p:nvPr/>
          </p:nvSpPr>
          <p:spPr>
            <a:xfrm>
              <a:off x="8865448" y="3362690"/>
              <a:ext cx="1584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Depth camera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73FA4A5-5DC1-4FE2-BEB7-45E141AAC3D2}"/>
              </a:ext>
            </a:extLst>
          </p:cNvPr>
          <p:cNvSpPr txBox="1"/>
          <p:nvPr/>
        </p:nvSpPr>
        <p:spPr>
          <a:xfrm>
            <a:off x="5006700" y="4498581"/>
            <a:ext cx="7360220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An Android App collects 9-axis IMU data of users’ smartphone.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9C8092-8FA1-A345-8BB0-6707C3C4D914}"/>
              </a:ext>
            </a:extLst>
          </p:cNvPr>
          <p:cNvSpPr txBox="1"/>
          <p:nvPr/>
        </p:nvSpPr>
        <p:spPr>
          <a:xfrm>
            <a:off x="5006700" y="5042875"/>
            <a:ext cx="7360220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Recordings from </a:t>
            </a:r>
            <a:r>
              <a:rPr lang="en-US" b="1" dirty="0">
                <a:solidFill>
                  <a:srgbClr val="C00000"/>
                </a:solidFill>
                <a:latin typeface="Helvetica" pitchFamily="2" charset="0"/>
              </a:rPr>
              <a:t>121</a:t>
            </a:r>
            <a:r>
              <a:rPr lang="en-US" dirty="0">
                <a:latin typeface="Helvetica Light" panose="020B0403020202020204" pitchFamily="34" charset="0"/>
              </a:rPr>
              <a:t> users with </a:t>
            </a:r>
            <a:r>
              <a:rPr lang="en-US" b="1" dirty="0">
                <a:solidFill>
                  <a:srgbClr val="C00000"/>
                </a:solidFill>
                <a:latin typeface="Helvetica" pitchFamily="2" charset="0"/>
              </a:rPr>
              <a:t>77</a:t>
            </a:r>
            <a:r>
              <a:rPr lang="en-US" dirty="0">
                <a:latin typeface="Helvetica Light" panose="020B0403020202020204" pitchFamily="34" charset="0"/>
              </a:rPr>
              <a:t> different smartphone models.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84C19F-1C5C-5A41-BC00-47A2302BD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15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80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20" y="292973"/>
            <a:ext cx="11144491" cy="801276"/>
          </a:xfrm>
        </p:spPr>
        <p:txBody>
          <a:bodyPr>
            <a:normAutofit/>
          </a:bodyPr>
          <a:lstStyle/>
          <a:p>
            <a:r>
              <a:rPr lang="en-US" altLang="zh-CN" sz="3600"/>
              <a:t>Experiment Setup </a:t>
            </a:r>
          </a:p>
        </p:txBody>
      </p:sp>
      <p:sp>
        <p:nvSpPr>
          <p:cNvPr id="7" name="矩形 12">
            <a:extLst>
              <a:ext uri="{FF2B5EF4-FFF2-40B4-BE49-F238E27FC236}">
                <a16:creationId xmlns:a16="http://schemas.microsoft.com/office/drawing/2014/main" id="{6EFD8E54-2A69-C94F-93BD-2DE6A3CA8D98}"/>
              </a:ext>
            </a:extLst>
          </p:cNvPr>
          <p:cNvSpPr/>
          <p:nvPr/>
        </p:nvSpPr>
        <p:spPr>
          <a:xfrm>
            <a:off x="638544" y="1274338"/>
            <a:ext cx="5610196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Testbed </a:t>
            </a:r>
            <a:r>
              <a:rPr lang="en-US" altLang="zh-CN" sz="2400">
                <a:latin typeface="Helvetica Light" panose="020B0403020202020204" pitchFamily="34" charset="0"/>
                <a:cs typeface="Helvetica" panose="020B0604020202020204" pitchFamily="34" charset="0"/>
              </a:rPr>
              <a:t>:</a:t>
            </a:r>
          </a:p>
        </p:txBody>
      </p:sp>
      <p:sp>
        <p:nvSpPr>
          <p:cNvPr id="11" name="矩形 12">
            <a:extLst>
              <a:ext uri="{FF2B5EF4-FFF2-40B4-BE49-F238E27FC236}">
                <a16:creationId xmlns:a16="http://schemas.microsoft.com/office/drawing/2014/main" id="{37E363F0-EB92-D54D-A193-62864099FA73}"/>
              </a:ext>
            </a:extLst>
          </p:cNvPr>
          <p:cNvSpPr/>
          <p:nvPr/>
        </p:nvSpPr>
        <p:spPr>
          <a:xfrm>
            <a:off x="6868328" y="1274338"/>
            <a:ext cx="5153363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Baselines </a:t>
            </a:r>
            <a:r>
              <a:rPr lang="en-US" altLang="zh-CN" sz="2400">
                <a:latin typeface="Helvetica Light" panose="020B0403020202020204" pitchFamily="34" charset="0"/>
                <a:cs typeface="Helvetica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D93DD1-F84A-7342-8C5E-7AFAA68DA1B4}"/>
              </a:ext>
            </a:extLst>
          </p:cNvPr>
          <p:cNvSpPr txBox="1"/>
          <p:nvPr/>
        </p:nvSpPr>
        <p:spPr>
          <a:xfrm>
            <a:off x="6868328" y="1900046"/>
            <a:ext cx="4937570" cy="1689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2" indent="-3429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000" dirty="0" err="1">
                <a:solidFill>
                  <a:prstClr val="black"/>
                </a:solidFill>
                <a:latin typeface="Helvetica Light" panose="020B0403020202020204" pitchFamily="34" charset="0"/>
                <a:cs typeface="Helvetica" panose="020B0604020202020204" pitchFamily="34" charset="0"/>
              </a:rPr>
              <a:t>FedAvg</a:t>
            </a:r>
            <a:r>
              <a:rPr lang="en-US" altLang="zh-CN" sz="2000" dirty="0">
                <a:solidFill>
                  <a:prstClr val="black"/>
                </a:solidFill>
                <a:latin typeface="Helvetica Light" panose="020B0403020202020204" pitchFamily="34" charset="0"/>
                <a:cs typeface="Helvetica" panose="020B0604020202020204" pitchFamily="34" charset="0"/>
              </a:rPr>
              <a:t> (Federated Averaging)</a:t>
            </a:r>
          </a:p>
          <a:p>
            <a:pPr marL="800100" lvl="2" indent="-3429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Helvetica Light" panose="020B0403020202020204" pitchFamily="34" charset="0"/>
                <a:cs typeface="Helvetica" panose="020B0604020202020204" pitchFamily="34" charset="0"/>
              </a:rPr>
              <a:t>FTL (Federated Transfer Learning)</a:t>
            </a:r>
          </a:p>
          <a:p>
            <a:pPr marL="800100" lvl="2" indent="-3429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Helvetica Light" panose="020B0403020202020204" pitchFamily="34" charset="0"/>
                <a:cs typeface="Helvetica" panose="020B0604020202020204" pitchFamily="34" charset="0"/>
              </a:rPr>
              <a:t>Centralized learning</a:t>
            </a:r>
            <a:endParaRPr lang="en-US" altLang="zh-CN" sz="2400" dirty="0">
              <a:solidFill>
                <a:prstClr val="black"/>
              </a:solidFill>
              <a:latin typeface="Helvetica Light" panose="020B0403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E6335C3-FFB9-1247-984B-68D4BB69D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2" y="2071694"/>
            <a:ext cx="5610196" cy="27146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2925FF-344C-B549-BBE1-7734B1619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16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052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F43580-98C2-F343-9F52-A9427652F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619" y="3863497"/>
            <a:ext cx="3830192" cy="2651671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20" y="292973"/>
            <a:ext cx="11144491" cy="801276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Evaluation: Robustness</a:t>
            </a:r>
          </a:p>
        </p:txBody>
      </p:sp>
      <p:sp>
        <p:nvSpPr>
          <p:cNvPr id="14" name="矩形 12">
            <a:extLst>
              <a:ext uri="{FF2B5EF4-FFF2-40B4-BE49-F238E27FC236}">
                <a16:creationId xmlns:a16="http://schemas.microsoft.com/office/drawing/2014/main" id="{18B69D37-9FFB-0A41-8AB3-AB8A8354D7C4}"/>
              </a:ext>
            </a:extLst>
          </p:cNvPr>
          <p:cNvSpPr/>
          <p:nvPr/>
        </p:nvSpPr>
        <p:spPr>
          <a:xfrm>
            <a:off x="419319" y="1475208"/>
            <a:ext cx="5269107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Dynamic Network Conditions: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8AAD06-784D-4A4E-8347-B6052E318B03}"/>
              </a:ext>
            </a:extLst>
          </p:cNvPr>
          <p:cNvSpPr txBox="1"/>
          <p:nvPr/>
        </p:nvSpPr>
        <p:spPr>
          <a:xfrm>
            <a:off x="419318" y="4352458"/>
            <a:ext cx="6221725" cy="5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dirty="0">
                <a:latin typeface="Helvetica Light" panose="020B0403020202020204" pitchFamily="34" charset="0"/>
              </a:rPr>
              <a:t>The testing accuracy </a:t>
            </a:r>
            <a:r>
              <a:rPr lang="en-HK" sz="2000" dirty="0">
                <a:solidFill>
                  <a:srgbClr val="C00000"/>
                </a:solidFill>
                <a:latin typeface="Helvetica Light" panose="020B0403020202020204" pitchFamily="34" charset="0"/>
              </a:rPr>
              <a:t>increases steadily</a:t>
            </a:r>
            <a:r>
              <a:rPr lang="en-HK" sz="2000" dirty="0">
                <a:latin typeface="Helvetica Light" panose="020B0403020202020204" pitchFamily="34" charset="0"/>
              </a:rPr>
              <a:t>.</a:t>
            </a:r>
            <a:endParaRPr lang="en-HK" dirty="0">
              <a:effectLst/>
              <a:latin typeface="Helvetica Light" panose="020B04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D5262C-FCE5-AE42-96FB-5D23E3ADB0C1}"/>
              </a:ext>
            </a:extLst>
          </p:cNvPr>
          <p:cNvSpPr txBox="1"/>
          <p:nvPr/>
        </p:nvSpPr>
        <p:spPr>
          <a:xfrm>
            <a:off x="5828804" y="3245179"/>
            <a:ext cx="3400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latin typeface="Helvetica" pitchFamily="2" charset="0"/>
              </a:rPr>
              <a:t>Nodes (from 4G) are dropped.</a:t>
            </a:r>
            <a:endParaRPr lang="en-HK" sz="1600" dirty="0">
              <a:effectLst/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A5D90F-3F02-0146-BF50-8F1647CD6E3F}"/>
              </a:ext>
            </a:extLst>
          </p:cNvPr>
          <p:cNvSpPr txBox="1"/>
          <p:nvPr/>
        </p:nvSpPr>
        <p:spPr>
          <a:xfrm>
            <a:off x="629722" y="2662062"/>
            <a:ext cx="1398140" cy="509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dirty="0">
                <a:latin typeface="Helvetica Light" panose="020B0403020202020204" pitchFamily="34" charset="0"/>
              </a:rPr>
              <a:t>4G LTE.</a:t>
            </a:r>
            <a:endParaRPr lang="en-US" sz="2000" dirty="0">
              <a:latin typeface="Helvetica Light" panose="020B0403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535D98E-ABA8-7B49-9B77-19BB97C0DCFE}"/>
              </a:ext>
            </a:extLst>
          </p:cNvPr>
          <p:cNvSpPr/>
          <p:nvPr/>
        </p:nvSpPr>
        <p:spPr>
          <a:xfrm>
            <a:off x="419318" y="3820818"/>
            <a:ext cx="5269107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Performance: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871FE1-B945-004C-8A12-54C86662D39D}"/>
              </a:ext>
            </a:extLst>
          </p:cNvPr>
          <p:cNvCxnSpPr>
            <a:cxnSpLocks/>
          </p:cNvCxnSpPr>
          <p:nvPr/>
        </p:nvCxnSpPr>
        <p:spPr>
          <a:xfrm flipH="1" flipV="1">
            <a:off x="8343404" y="3614511"/>
            <a:ext cx="587188" cy="462282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45BB5E3-8548-5344-85BB-A8FA2AC65D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/>
          <a:stretch/>
        </p:blipFill>
        <p:spPr>
          <a:xfrm>
            <a:off x="8061067" y="1689435"/>
            <a:ext cx="3292733" cy="15710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B265E38-DAD6-D44A-8B90-BFA31EC4E489}"/>
              </a:ext>
            </a:extLst>
          </p:cNvPr>
          <p:cNvSpPr/>
          <p:nvPr/>
        </p:nvSpPr>
        <p:spPr>
          <a:xfrm>
            <a:off x="8275764" y="1787166"/>
            <a:ext cx="306265" cy="1134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B060FF-4F91-AF40-8F4C-E939F3B3DE7A}"/>
              </a:ext>
            </a:extLst>
          </p:cNvPr>
          <p:cNvSpPr txBox="1"/>
          <p:nvPr/>
        </p:nvSpPr>
        <p:spPr>
          <a:xfrm>
            <a:off x="5783087" y="1129039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>
                <a:latin typeface="Helvetica" pitchFamily="2" charset="0"/>
              </a:rPr>
              <a:t>4G: lower and unstable bandwidth.</a:t>
            </a:r>
            <a:endParaRPr lang="en-US" dirty="0">
              <a:latin typeface="Helvetica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6ED40F9-A917-7641-927E-A37143E38BCC}"/>
              </a:ext>
            </a:extLst>
          </p:cNvPr>
          <p:cNvCxnSpPr>
            <a:cxnSpLocks/>
          </p:cNvCxnSpPr>
          <p:nvPr/>
        </p:nvCxnSpPr>
        <p:spPr>
          <a:xfrm flipH="1" flipV="1">
            <a:off x="8061067" y="1419486"/>
            <a:ext cx="341055" cy="338334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6FA2A54-FBC5-2A4F-931B-A55E65F1DC20}"/>
              </a:ext>
            </a:extLst>
          </p:cNvPr>
          <p:cNvSpPr txBox="1"/>
          <p:nvPr/>
        </p:nvSpPr>
        <p:spPr>
          <a:xfrm>
            <a:off x="571719" y="2124416"/>
            <a:ext cx="6239209" cy="509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dirty="0" err="1">
                <a:latin typeface="Helvetica Light" panose="020B0403020202020204" pitchFamily="34" charset="0"/>
              </a:rPr>
              <a:t>WiFi</a:t>
            </a:r>
            <a:r>
              <a:rPr lang="en-HK" sz="2000" dirty="0">
                <a:latin typeface="Helvetica Light" panose="020B0403020202020204" pitchFamily="34" charset="0"/>
              </a:rPr>
              <a:t> (50-100 Mbps) and Ethernet (400-600 Mbps).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28596-9AF2-F24F-8450-BCF8CFB00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17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14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10" grpId="0"/>
      <p:bldP spid="11" grpId="0"/>
      <p:bldP spid="13" grpId="0"/>
      <p:bldP spid="16" grpId="0" animBg="1"/>
      <p:bldP spid="3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20" y="292973"/>
            <a:ext cx="11144491" cy="801276"/>
          </a:xfrm>
        </p:spPr>
        <p:txBody>
          <a:bodyPr>
            <a:normAutofit/>
          </a:bodyPr>
          <a:lstStyle/>
          <a:p>
            <a:r>
              <a:rPr lang="en-US" altLang="zh-CN" sz="3600"/>
              <a:t>Evaluation: Effectiveness and Scalability </a:t>
            </a:r>
          </a:p>
        </p:txBody>
      </p:sp>
      <p:sp>
        <p:nvSpPr>
          <p:cNvPr id="14" name="矩形 12">
            <a:extLst>
              <a:ext uri="{FF2B5EF4-FFF2-40B4-BE49-F238E27FC236}">
                <a16:creationId xmlns:a16="http://schemas.microsoft.com/office/drawing/2014/main" id="{18B69D37-9FFB-0A41-8AB3-AB8A8354D7C4}"/>
              </a:ext>
            </a:extLst>
          </p:cNvPr>
          <p:cNvSpPr/>
          <p:nvPr/>
        </p:nvSpPr>
        <p:spPr>
          <a:xfrm>
            <a:off x="419319" y="1415546"/>
            <a:ext cx="5793221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With the number of nodes increasing: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8AAD06-784D-4A4E-8347-B6052E318B03}"/>
              </a:ext>
            </a:extLst>
          </p:cNvPr>
          <p:cNvSpPr txBox="1"/>
          <p:nvPr/>
        </p:nvSpPr>
        <p:spPr>
          <a:xfrm>
            <a:off x="535861" y="2048997"/>
            <a:ext cx="5676679" cy="507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dirty="0"/>
              <a:t>Improve model accuracy for most nodes.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95A718-F40D-AD4C-AA85-D08F182C9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6" y="2762918"/>
            <a:ext cx="4912563" cy="31163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B50312-C822-BE46-9F8D-954F4A2B03FF}"/>
              </a:ext>
            </a:extLst>
          </p:cNvPr>
          <p:cNvSpPr/>
          <p:nvPr/>
        </p:nvSpPr>
        <p:spPr>
          <a:xfrm>
            <a:off x="2183223" y="2952340"/>
            <a:ext cx="233316" cy="953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471D6F-7CAB-6646-B2F9-27629FCE7A93}"/>
              </a:ext>
            </a:extLst>
          </p:cNvPr>
          <p:cNvSpPr/>
          <p:nvPr/>
        </p:nvSpPr>
        <p:spPr>
          <a:xfrm>
            <a:off x="3589413" y="2952340"/>
            <a:ext cx="197958" cy="953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E02A1C-15F0-7C4E-B418-760D8C00D485}"/>
              </a:ext>
            </a:extLst>
          </p:cNvPr>
          <p:cNvSpPr/>
          <p:nvPr/>
        </p:nvSpPr>
        <p:spPr>
          <a:xfrm>
            <a:off x="4968797" y="2952339"/>
            <a:ext cx="189405" cy="10318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9DB39F-8363-2C41-AED8-3C8AC8FFE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128" y="2841962"/>
            <a:ext cx="3452943" cy="26856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47E73D-1E09-D644-AE06-9EABCB2B2FE8}"/>
              </a:ext>
            </a:extLst>
          </p:cNvPr>
          <p:cNvSpPr txBox="1"/>
          <p:nvPr/>
        </p:nvSpPr>
        <p:spPr>
          <a:xfrm>
            <a:off x="6212540" y="2080383"/>
            <a:ext cx="4659622" cy="507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dirty="0"/>
              <a:t>Save over 50% communication time.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26D30C-8859-1546-81F9-0E6171FB0ACA}"/>
              </a:ext>
            </a:extLst>
          </p:cNvPr>
          <p:cNvCxnSpPr>
            <a:cxnSpLocks/>
          </p:cNvCxnSpPr>
          <p:nvPr/>
        </p:nvCxnSpPr>
        <p:spPr>
          <a:xfrm>
            <a:off x="10039340" y="3429000"/>
            <a:ext cx="0" cy="7557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F056E-09F5-1C48-A76D-4B2E5115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18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418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3" grpId="0" animBg="1"/>
      <p:bldP spid="10" grpId="0" animBg="1"/>
      <p:bldP spid="12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20" y="292973"/>
            <a:ext cx="11144491" cy="801276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Evaluation: Different Datasets</a:t>
            </a:r>
          </a:p>
        </p:txBody>
      </p:sp>
      <p:sp>
        <p:nvSpPr>
          <p:cNvPr id="14" name="矩形 12">
            <a:extLst>
              <a:ext uri="{FF2B5EF4-FFF2-40B4-BE49-F238E27FC236}">
                <a16:creationId xmlns:a16="http://schemas.microsoft.com/office/drawing/2014/main" id="{18B69D37-9FFB-0A41-8AB3-AB8A8354D7C4}"/>
              </a:ext>
            </a:extLst>
          </p:cNvPr>
          <p:cNvSpPr/>
          <p:nvPr/>
        </p:nvSpPr>
        <p:spPr>
          <a:xfrm>
            <a:off x="302779" y="1356460"/>
            <a:ext cx="5793221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On UWB, IMU and Depth datasets: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8AAD06-784D-4A4E-8347-B6052E318B03}"/>
              </a:ext>
            </a:extLst>
          </p:cNvPr>
          <p:cNvSpPr txBox="1"/>
          <p:nvPr/>
        </p:nvSpPr>
        <p:spPr>
          <a:xfrm>
            <a:off x="377770" y="3946145"/>
            <a:ext cx="5241365" cy="88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dirty="0">
                <a:latin typeface="Helvetica Light" panose="020B0403020202020204" pitchFamily="34" charset="0"/>
              </a:rPr>
              <a:t>Save significant energy consumptions at the expense of minor accuracy reduction.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2471D-9852-9A48-B65E-B8AE0EE1A771}"/>
              </a:ext>
            </a:extLst>
          </p:cNvPr>
          <p:cNvSpPr txBox="1"/>
          <p:nvPr/>
        </p:nvSpPr>
        <p:spPr>
          <a:xfrm>
            <a:off x="7618886" y="3285279"/>
            <a:ext cx="1739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accuracy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B16F33-2DB7-E141-A6A9-FC403049F8A0}"/>
              </a:ext>
            </a:extLst>
          </p:cNvPr>
          <p:cNvSpPr txBox="1"/>
          <p:nvPr/>
        </p:nvSpPr>
        <p:spPr>
          <a:xfrm>
            <a:off x="377768" y="2306107"/>
            <a:ext cx="6083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HK" dirty="0">
                <a:latin typeface="Helvetica Light" panose="020B0403020202020204" pitchFamily="34" charset="0"/>
              </a:rPr>
              <a:t>Outperform several learning paradigms. </a:t>
            </a:r>
          </a:p>
        </p:txBody>
      </p: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130F8574-7B0C-1E4C-B8EF-3A69036C6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500503"/>
              </p:ext>
            </p:extLst>
          </p:nvPr>
        </p:nvGraphicFramePr>
        <p:xfrm>
          <a:off x="6378660" y="1904465"/>
          <a:ext cx="4463880" cy="13644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5094">
                  <a:extLst>
                    <a:ext uri="{9D8B030D-6E8A-4147-A177-3AD203B41FA5}">
                      <a16:colId xmlns:a16="http://schemas.microsoft.com/office/drawing/2014/main" val="3370019761"/>
                    </a:ext>
                  </a:extLst>
                </a:gridCol>
                <a:gridCol w="1289175">
                  <a:extLst>
                    <a:ext uri="{9D8B030D-6E8A-4147-A177-3AD203B41FA5}">
                      <a16:colId xmlns:a16="http://schemas.microsoft.com/office/drawing/2014/main" val="2663107509"/>
                    </a:ext>
                  </a:extLst>
                </a:gridCol>
                <a:gridCol w="1044396">
                  <a:extLst>
                    <a:ext uri="{9D8B030D-6E8A-4147-A177-3AD203B41FA5}">
                      <a16:colId xmlns:a16="http://schemas.microsoft.com/office/drawing/2014/main" val="2135357390"/>
                    </a:ext>
                  </a:extLst>
                </a:gridCol>
                <a:gridCol w="1225215">
                  <a:extLst>
                    <a:ext uri="{9D8B030D-6E8A-4147-A177-3AD203B41FA5}">
                      <a16:colId xmlns:a16="http://schemas.microsoft.com/office/drawing/2014/main" val="4197090310"/>
                    </a:ext>
                  </a:extLst>
                </a:gridCol>
              </a:tblGrid>
              <a:tr h="358653"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FedAvg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FTL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ClusterFL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067789"/>
                  </a:ext>
                </a:extLst>
              </a:tr>
              <a:tr h="308561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UWB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86.25%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87.30%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92.71%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574649"/>
                  </a:ext>
                </a:extLst>
              </a:tr>
              <a:tr h="308561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IMU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82.00%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86.20%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89.05%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306197"/>
                  </a:ext>
                </a:extLst>
              </a:tr>
              <a:tr h="308561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63.75%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63.86%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70.68%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008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5F8D25EE-9F8A-1649-97E0-42AAE747FAF3}"/>
              </a:ext>
            </a:extLst>
          </p:cNvPr>
          <p:cNvGrpSpPr/>
          <p:nvPr/>
        </p:nvGrpSpPr>
        <p:grpSpPr>
          <a:xfrm>
            <a:off x="5991565" y="3839277"/>
            <a:ext cx="4741679" cy="2517073"/>
            <a:chOff x="5991565" y="3839277"/>
            <a:chExt cx="4741679" cy="2517073"/>
          </a:xfrm>
        </p:grpSpPr>
        <p:pic>
          <p:nvPicPr>
            <p:cNvPr id="9" name="Picture 8" descr="Chart, bar chart&#10;&#10;Description automatically generated">
              <a:extLst>
                <a:ext uri="{FF2B5EF4-FFF2-40B4-BE49-F238E27FC236}">
                  <a16:creationId xmlns:a16="http://schemas.microsoft.com/office/drawing/2014/main" id="{7EB7DB63-AA45-A942-B059-C85EE4993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26" r="-1" b="11845"/>
            <a:stretch/>
          </p:blipFill>
          <p:spPr>
            <a:xfrm>
              <a:off x="5991565" y="3839277"/>
              <a:ext cx="2420708" cy="215748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3EB0E0-10F3-2646-9838-708ED5B6FD3B}"/>
                </a:ext>
              </a:extLst>
            </p:cNvPr>
            <p:cNvSpPr txBox="1"/>
            <p:nvPr/>
          </p:nvSpPr>
          <p:spPr>
            <a:xfrm>
              <a:off x="6743730" y="5987018"/>
              <a:ext cx="3989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Effectiveness of comm. optimization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5757A4-2A51-6A4C-B25B-CF1E2A71C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319" y="3944758"/>
              <a:ext cx="2238543" cy="205200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6DB041A-9BC9-4D4E-B41C-64AD3B9F7FC5}"/>
              </a:ext>
            </a:extLst>
          </p:cNvPr>
          <p:cNvSpPr/>
          <p:nvPr/>
        </p:nvSpPr>
        <p:spPr>
          <a:xfrm>
            <a:off x="9534385" y="4206992"/>
            <a:ext cx="465957" cy="15987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7F987C-DD14-444D-83CB-5A78E76B4EB5}"/>
              </a:ext>
            </a:extLst>
          </p:cNvPr>
          <p:cNvSpPr/>
          <p:nvPr/>
        </p:nvSpPr>
        <p:spPr>
          <a:xfrm>
            <a:off x="7429410" y="2258088"/>
            <a:ext cx="327845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34EDFDE-8E04-BB47-8F7B-CBB76E4B5F8B}"/>
              </a:ext>
            </a:extLst>
          </p:cNvPr>
          <p:cNvCxnSpPr>
            <a:cxnSpLocks/>
          </p:cNvCxnSpPr>
          <p:nvPr/>
        </p:nvCxnSpPr>
        <p:spPr>
          <a:xfrm>
            <a:off x="7387825" y="4778298"/>
            <a:ext cx="0" cy="42231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6058E32-38BE-EB46-8E07-9C9258D83E15}"/>
              </a:ext>
            </a:extLst>
          </p:cNvPr>
          <p:cNvSpPr txBox="1"/>
          <p:nvPr/>
        </p:nvSpPr>
        <p:spPr>
          <a:xfrm>
            <a:off x="7361444" y="4794092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50%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16C256-8B3F-844E-9CDD-CFD2476E7598}"/>
              </a:ext>
            </a:extLst>
          </p:cNvPr>
          <p:cNvSpPr txBox="1"/>
          <p:nvPr/>
        </p:nvSpPr>
        <p:spPr>
          <a:xfrm>
            <a:off x="7429410" y="1153956"/>
            <a:ext cx="4318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>
                <a:solidFill>
                  <a:srgbClr val="FF0000"/>
                </a:solidFill>
                <a:latin typeface="Helvetica" pitchFamily="2" charset="0"/>
              </a:rPr>
              <a:t>by 6.46% to </a:t>
            </a:r>
            <a:r>
              <a:rPr lang="en-HK" b="1" dirty="0" err="1">
                <a:solidFill>
                  <a:srgbClr val="FF0000"/>
                </a:solidFill>
                <a:latin typeface="Helvetica" pitchFamily="2" charset="0"/>
              </a:rPr>
              <a:t>FedAvg</a:t>
            </a:r>
            <a:r>
              <a:rPr lang="en-HK" b="1" dirty="0">
                <a:solidFill>
                  <a:srgbClr val="FF0000"/>
                </a:solidFill>
                <a:latin typeface="Helvetica" pitchFamily="2" charset="0"/>
              </a:rPr>
              <a:t> and 5.41% to FTL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89699-709B-0E40-B892-78BE66CDA604}"/>
              </a:ext>
            </a:extLst>
          </p:cNvPr>
          <p:cNvCxnSpPr/>
          <p:nvPr/>
        </p:nvCxnSpPr>
        <p:spPr>
          <a:xfrm flipV="1">
            <a:off x="9515878" y="1475543"/>
            <a:ext cx="242784" cy="62957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5FBD73-F0DC-144B-A6C8-246195A2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19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19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10" grpId="0"/>
      <p:bldP spid="7" grpId="0"/>
      <p:bldP spid="17" grpId="0" animBg="1"/>
      <p:bldP spid="18" grpId="0" animBg="1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EBF49F1-795A-4BAE-B3FE-3C5B868E5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07" y="475078"/>
            <a:ext cx="11237204" cy="684311"/>
          </a:xfrm>
        </p:spPr>
        <p:txBody>
          <a:bodyPr>
            <a:normAutofit/>
          </a:bodyPr>
          <a:lstStyle/>
          <a:p>
            <a:r>
              <a:rPr lang="en-US" altLang="zh-CN" sz="3600"/>
              <a:t>Human Activity Recognition (HAR) </a:t>
            </a:r>
            <a:endParaRPr lang="zh-CN" altLang="en-US" sz="3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1E8209-E93E-C343-A6E2-371BBE5CB9AA}"/>
              </a:ext>
            </a:extLst>
          </p:cNvPr>
          <p:cNvGrpSpPr/>
          <p:nvPr/>
        </p:nvGrpSpPr>
        <p:grpSpPr>
          <a:xfrm>
            <a:off x="1673024" y="1464676"/>
            <a:ext cx="3575486" cy="2299366"/>
            <a:chOff x="1863775" y="1656170"/>
            <a:chExt cx="3575486" cy="2299366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E63E8C7-AB56-4D88-A6BD-5EDE88545D34}"/>
                </a:ext>
              </a:extLst>
            </p:cNvPr>
            <p:cNvSpPr txBox="1"/>
            <p:nvPr/>
          </p:nvSpPr>
          <p:spPr>
            <a:xfrm>
              <a:off x="3932143" y="2446219"/>
              <a:ext cx="15071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Fitness Tracking</a:t>
              </a:r>
              <a:endParaRPr lang="zh-CN" altLang="en-US" sz="2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6" name="Picture 5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A4868B9B-0ED7-CE4A-8EB2-EC838D86F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775" y="1656170"/>
              <a:ext cx="2299366" cy="229936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A05E3D-9816-294F-9123-D7BD731F8734}"/>
              </a:ext>
            </a:extLst>
          </p:cNvPr>
          <p:cNvGrpSpPr/>
          <p:nvPr/>
        </p:nvGrpSpPr>
        <p:grpSpPr>
          <a:xfrm>
            <a:off x="5961979" y="1784716"/>
            <a:ext cx="4520634" cy="1599358"/>
            <a:chOff x="6152730" y="1976210"/>
            <a:chExt cx="4520634" cy="1599358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EDE41F3-ADEC-492E-8DFE-0184BB5A6125}"/>
                </a:ext>
              </a:extLst>
            </p:cNvPr>
            <p:cNvSpPr txBox="1"/>
            <p:nvPr/>
          </p:nvSpPr>
          <p:spPr>
            <a:xfrm>
              <a:off x="9291035" y="2446219"/>
              <a:ext cx="13823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>
                  <a:latin typeface="Helvetica" panose="020B0604020202020204" pitchFamily="34" charset="0"/>
                  <a:cs typeface="Helvetica" panose="020B0604020202020204" pitchFamily="34" charset="0"/>
                </a:rPr>
                <a:t>Sleep Monitoring</a:t>
              </a:r>
              <a:endParaRPr lang="zh-CN" altLang="en-US" sz="20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11" name="Picture 1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EF550EE-F517-064B-B7A8-84B703223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2730" y="1976210"/>
              <a:ext cx="3025812" cy="159935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8FA1B4-BE7E-0B42-802F-0A160831616C}"/>
              </a:ext>
            </a:extLst>
          </p:cNvPr>
          <p:cNvGrpSpPr/>
          <p:nvPr/>
        </p:nvGrpSpPr>
        <p:grpSpPr>
          <a:xfrm>
            <a:off x="3640371" y="3759887"/>
            <a:ext cx="5191972" cy="1912325"/>
            <a:chOff x="3831122" y="3951381"/>
            <a:chExt cx="5191972" cy="1912325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52D75BD-A7B9-4CDA-AC6D-B20EAC2A05EB}"/>
                </a:ext>
              </a:extLst>
            </p:cNvPr>
            <p:cNvSpPr txBox="1"/>
            <p:nvPr/>
          </p:nvSpPr>
          <p:spPr>
            <a:xfrm>
              <a:off x="7149354" y="4553600"/>
              <a:ext cx="18737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>
                  <a:latin typeface="Helvetica" panose="020B0604020202020204" pitchFamily="34" charset="0"/>
                  <a:cs typeface="Helvetica" panose="020B0604020202020204" pitchFamily="34" charset="0"/>
                </a:rPr>
                <a:t>Social Distancing</a:t>
              </a:r>
              <a:endParaRPr lang="zh-CN" altLang="en-US" sz="20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18" name="Picture 1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B52F7BC9-20DF-4643-BE8A-3EB63B9C1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1122" y="3951381"/>
              <a:ext cx="3527056" cy="1912325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1551FC-41DC-DA44-98EB-23B86EAF8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2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7140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6B8E82-1098-4429-824D-782A963D556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54620" y="1512142"/>
            <a:ext cx="10944047" cy="483628"/>
          </a:xfrm>
        </p:spPr>
        <p:txBody>
          <a:bodyPr>
            <a:normAutofit/>
          </a:bodyPr>
          <a:lstStyle/>
          <a:p>
            <a:r>
              <a:rPr lang="en-US" altLang="zh-CN" b="1" dirty="0" err="1">
                <a:latin typeface="Helvetica Light" panose="020B0403020202020204" pitchFamily="34" charset="0"/>
              </a:rPr>
              <a:t>ClusterFL</a:t>
            </a:r>
            <a:r>
              <a:rPr lang="en-US" altLang="zh-CN" sz="2000" dirty="0">
                <a:latin typeface="Helvetica Light" panose="020B0403020202020204" pitchFamily="34" charset="0"/>
              </a:rPr>
              <a:t>: A similarity-aware federated learning system for human activity recognition.</a:t>
            </a:r>
          </a:p>
          <a:p>
            <a:pPr lvl="2"/>
            <a:endParaRPr lang="en-US" altLang="zh-CN" sz="1050" dirty="0">
              <a:latin typeface="Helvetica Light" panose="020B0403020202020204" pitchFamily="34" charset="0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036ABD3-E16E-45BE-8242-B733F5B9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20" y="468513"/>
            <a:ext cx="10799180" cy="684311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Conclusion</a:t>
            </a:r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75FA26-7AB9-C44C-8979-B2EA2915464E}"/>
              </a:ext>
            </a:extLst>
          </p:cNvPr>
          <p:cNvSpPr txBox="1"/>
          <p:nvPr/>
        </p:nvSpPr>
        <p:spPr>
          <a:xfrm>
            <a:off x="554620" y="3788317"/>
            <a:ext cx="2143536" cy="426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solidFill>
                  <a:prstClr val="black"/>
                </a:solidFill>
                <a:latin typeface="HELVETICA LIGHT" panose="020B0403020202020204" pitchFamily="34" charset="0"/>
              </a:rPr>
              <a:t>Future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026C7B-0E31-EA42-A28D-8E499AFE33A6}"/>
              </a:ext>
            </a:extLst>
          </p:cNvPr>
          <p:cNvSpPr txBox="1"/>
          <p:nvPr/>
        </p:nvSpPr>
        <p:spPr>
          <a:xfrm>
            <a:off x="418548" y="2042152"/>
            <a:ext cx="11773452" cy="947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6948" lvl="2" indent="-3429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Helvetica Light" panose="020B0403020202020204" pitchFamily="34" charset="0"/>
              </a:rPr>
              <a:t>Utilize the intrinsic cluster relationship of user data to improve the model accuracy.</a:t>
            </a:r>
          </a:p>
          <a:p>
            <a:pPr marL="726948" lvl="2" indent="-3429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Helvetica Light" panose="020B0403020202020204" pitchFamily="34" charset="0"/>
              </a:rPr>
              <a:t>Propose two new mechanisms to optimize communication overhead.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D02499-2CE3-844D-8E1A-2F93975F1DA7}"/>
              </a:ext>
            </a:extLst>
          </p:cNvPr>
          <p:cNvSpPr txBox="1"/>
          <p:nvPr/>
        </p:nvSpPr>
        <p:spPr>
          <a:xfrm>
            <a:off x="418548" y="4333840"/>
            <a:ext cx="7766870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6948" lvl="2" indent="-3429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Helvetica Light" panose="020B0403020202020204" pitchFamily="34" charset="0"/>
              </a:rPr>
              <a:t>The trade-off between privacy and utility for correlated users in FL.</a:t>
            </a:r>
          </a:p>
          <a:p>
            <a:pPr marL="726948" lvl="2" indent="-3429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Helvetica Light" panose="020B0403020202020204" pitchFamily="34" charset="0"/>
              </a:rPr>
              <a:t>Extend </a:t>
            </a:r>
            <a:r>
              <a:rPr lang="en-US" altLang="zh-CN" dirty="0" err="1">
                <a:solidFill>
                  <a:prstClr val="black"/>
                </a:solidFill>
                <a:latin typeface="Helvetica Light" panose="020B0403020202020204" pitchFamily="34" charset="0"/>
              </a:rPr>
              <a:t>ClusterFL</a:t>
            </a:r>
            <a:r>
              <a:rPr lang="en-US" altLang="zh-CN" dirty="0">
                <a:solidFill>
                  <a:prstClr val="black"/>
                </a:solidFill>
                <a:latin typeface="Helvetica Light" panose="020B0403020202020204" pitchFamily="34" charset="0"/>
              </a:rPr>
              <a:t> to a wider range of applications.</a:t>
            </a:r>
          </a:p>
          <a:p>
            <a:pPr marL="726948" lvl="2" indent="-3429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Helvetica Light" panose="020B0403020202020204" pitchFamily="34" charset="0"/>
              </a:rPr>
              <a:t>Apply </a:t>
            </a:r>
            <a:r>
              <a:rPr lang="en-US" altLang="zh-CN" dirty="0" err="1">
                <a:solidFill>
                  <a:prstClr val="black"/>
                </a:solidFill>
                <a:latin typeface="Helvetica Light" panose="020B0403020202020204" pitchFamily="34" charset="0"/>
              </a:rPr>
              <a:t>ClusterFL</a:t>
            </a:r>
            <a:r>
              <a:rPr lang="en-US" altLang="zh-CN" dirty="0">
                <a:solidFill>
                  <a:prstClr val="black"/>
                </a:solidFill>
                <a:latin typeface="Helvetica Light" panose="020B0403020202020204" pitchFamily="34" charset="0"/>
              </a:rPr>
              <a:t> to FL systems with other network topologies</a:t>
            </a:r>
            <a:r>
              <a:rPr lang="en-US" altLang="zh-CN" sz="2000" dirty="0">
                <a:solidFill>
                  <a:prstClr val="black"/>
                </a:solidFill>
                <a:latin typeface="Helvetica Light" panose="020B0403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75F6B6-7789-F84E-B1AE-3417C1F2E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20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395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BD20C960-0854-40AC-B9F2-F6705AC8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448" y="1549838"/>
            <a:ext cx="3284331" cy="35991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Thanks!</a:t>
            </a: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7CB9BE5D-13FE-41C5-8E08-1162107C533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976368" y="902337"/>
            <a:ext cx="6946900" cy="34232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-228600">
              <a:buFont typeface="Arial" panose="020B0604020202020204" pitchFamily="34" charset="0"/>
              <a:buChar char="•"/>
            </a:pPr>
            <a:r>
              <a:rPr lang="en-US" altLang="zh-CN" dirty="0" err="1">
                <a:cs typeface="+mn-cs"/>
              </a:rPr>
              <a:t>ClusterFL</a:t>
            </a:r>
            <a:r>
              <a:rPr lang="en-US" altLang="zh-CN" dirty="0">
                <a:cs typeface="+mn-cs"/>
              </a:rPr>
              <a:t>: A Similarity-Aware Federated Learning System for Human Activity Recognition </a:t>
            </a:r>
          </a:p>
          <a:p>
            <a:pPr marL="0" indent="0">
              <a:buNone/>
            </a:pPr>
            <a:endParaRPr lang="en-US" altLang="zh-CN" dirty="0">
              <a:cs typeface="+mn-cs"/>
            </a:endParaRPr>
          </a:p>
          <a:p>
            <a:pPr marL="0" indent="-228600">
              <a:buFont typeface="Arial" panose="020B0604020202020204" pitchFamily="34" charset="0"/>
              <a:buChar char="•"/>
            </a:pPr>
            <a:r>
              <a:rPr lang="en-US" altLang="zh-CN" u="sng" dirty="0" err="1">
                <a:cs typeface="+mn-cs"/>
              </a:rPr>
              <a:t>Xiaomin</a:t>
            </a:r>
            <a:r>
              <a:rPr lang="en-US" altLang="zh-CN" u="sng" dirty="0">
                <a:cs typeface="+mn-cs"/>
              </a:rPr>
              <a:t> Ouyang</a:t>
            </a:r>
            <a:r>
              <a:rPr lang="en-US" altLang="zh-CN" dirty="0">
                <a:cs typeface="+mn-cs"/>
              </a:rPr>
              <a:t>, </a:t>
            </a:r>
            <a:r>
              <a:rPr lang="en-US" altLang="zh-CN" dirty="0" err="1">
                <a:cs typeface="+mn-cs"/>
              </a:rPr>
              <a:t>Zhiyuan</a:t>
            </a:r>
            <a:r>
              <a:rPr lang="en-US" altLang="zh-CN" dirty="0">
                <a:cs typeface="+mn-cs"/>
              </a:rPr>
              <a:t> </a:t>
            </a:r>
            <a:r>
              <a:rPr lang="en-US" altLang="zh-CN" dirty="0" err="1">
                <a:cs typeface="+mn-cs"/>
              </a:rPr>
              <a:t>Xie</a:t>
            </a:r>
            <a:r>
              <a:rPr lang="en-US" altLang="zh-CN" dirty="0">
                <a:cs typeface="+mn-cs"/>
              </a:rPr>
              <a:t>, </a:t>
            </a:r>
            <a:r>
              <a:rPr lang="en-US" altLang="zh-CN" dirty="0" err="1">
                <a:cs typeface="+mn-cs"/>
              </a:rPr>
              <a:t>Jiayu</a:t>
            </a:r>
            <a:r>
              <a:rPr lang="en-US" altLang="zh-CN" dirty="0">
                <a:cs typeface="+mn-cs"/>
              </a:rPr>
              <a:t> Zhou, </a:t>
            </a:r>
            <a:r>
              <a:rPr lang="en-US" altLang="zh-CN" dirty="0" err="1">
                <a:cs typeface="+mn-cs"/>
              </a:rPr>
              <a:t>Jianwei</a:t>
            </a:r>
            <a:r>
              <a:rPr lang="en-US" altLang="zh-CN" dirty="0">
                <a:cs typeface="+mn-cs"/>
              </a:rPr>
              <a:t> Huang, and Guoliang Xing</a:t>
            </a:r>
          </a:p>
          <a:p>
            <a:pPr marL="0" indent="-228600">
              <a:buFont typeface="Arial" panose="020B0604020202020204" pitchFamily="34" charset="0"/>
              <a:buChar char="•"/>
            </a:pPr>
            <a:endParaRPr lang="en-US" altLang="zh-CN" baseline="30000" dirty="0">
              <a:cs typeface="+mn-cs"/>
            </a:endParaRPr>
          </a:p>
          <a:p>
            <a:pPr marL="0" indent="-228600">
              <a:buFont typeface="Arial" panose="020B0604020202020204" pitchFamily="34" charset="0"/>
              <a:buChar char="•"/>
            </a:pPr>
            <a:r>
              <a:rPr lang="en-US" altLang="zh-CN" dirty="0">
                <a:hlinkClick r:id="rId3"/>
              </a:rPr>
              <a:t>http://aiot.ie.cuhk.edu.hk/Details_Federated.html</a:t>
            </a:r>
            <a:endParaRPr lang="en-US" altLang="zh-CN" dirty="0"/>
          </a:p>
        </p:txBody>
      </p:sp>
      <p:pic>
        <p:nvPicPr>
          <p:cNvPr id="17" name="Picture 2" descr="密西根州立大學校徽">
            <a:extLst>
              <a:ext uri="{FF2B5EF4-FFF2-40B4-BE49-F238E27FC236}">
                <a16:creationId xmlns:a16="http://schemas.microsoft.com/office/drawing/2014/main" id="{1F90A916-93FF-CF4B-B4FD-68A5147B6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35" y="5108757"/>
            <a:ext cx="878341" cy="8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6427C414-0045-5A41-9491-0997BC36FD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02" y="5108757"/>
            <a:ext cx="1712472" cy="966107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6325B707-F70C-3742-9409-A8737D7CE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583" y="4943461"/>
            <a:ext cx="1486099" cy="129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DCA2DC-80AB-B247-90D5-A17506E8A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21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1957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EBF49F1-795A-4BAE-B3FE-3C5B868E5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07" y="475078"/>
            <a:ext cx="11237204" cy="684311"/>
          </a:xfrm>
        </p:spPr>
        <p:txBody>
          <a:bodyPr>
            <a:normAutofit/>
          </a:bodyPr>
          <a:lstStyle/>
          <a:p>
            <a:r>
              <a:rPr lang="en-US" altLang="zh-CN" sz="3600"/>
              <a:t>HAR: Current Solutions</a:t>
            </a:r>
            <a:endParaRPr lang="zh-CN" altLang="en-US" sz="3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541360-B823-7443-BA29-F94E42FB99AD}"/>
              </a:ext>
            </a:extLst>
          </p:cNvPr>
          <p:cNvSpPr txBox="1"/>
          <p:nvPr/>
        </p:nvSpPr>
        <p:spPr>
          <a:xfrm>
            <a:off x="410386" y="1252893"/>
            <a:ext cx="3029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" pitchFamily="2" charset="0"/>
              </a:rPr>
              <a:t>Centralized Learning</a:t>
            </a:r>
          </a:p>
        </p:txBody>
      </p:sp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D67C8E4E-A162-6E4B-8B5A-1F538AABDC3C}"/>
              </a:ext>
            </a:extLst>
          </p:cNvPr>
          <p:cNvSpPr txBox="1">
            <a:spLocks/>
          </p:cNvSpPr>
          <p:nvPr/>
        </p:nvSpPr>
        <p:spPr>
          <a:xfrm>
            <a:off x="410386" y="1829811"/>
            <a:ext cx="6006417" cy="909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lang="en-US" altLang="zh-CN" sz="2400" b="0" kern="1200" smtClean="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1pPr>
            <a:lvl2pPr marL="54406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zh-CN" sz="2200" kern="1200" smtClean="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2pPr>
            <a:lvl3pPr marL="72694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 panose="020B0604020202020204" pitchFamily="34" charset="0"/>
              </a:defRPr>
            </a:lvl4pPr>
            <a:lvl5pPr marL="7498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2000">
                <a:latin typeface="Helvetica Light" panose="020B0403020202020204" pitchFamily="34" charset="0"/>
                <a:sym typeface="Wingdings 2" panose="05020102010507070707" pitchFamily="18" charset="2"/>
              </a:rPr>
              <a:t>Significant privacy concern (share raw data).</a:t>
            </a:r>
            <a:endParaRPr lang="en-HK" sz="2000">
              <a:solidFill>
                <a:prstClr val="black"/>
              </a:solidFill>
              <a:latin typeface="Helvetica Light" panose="020B0403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46DD2F-2DB6-354F-B1F2-ACAE46FCD3C9}"/>
              </a:ext>
            </a:extLst>
          </p:cNvPr>
          <p:cNvGrpSpPr/>
          <p:nvPr/>
        </p:nvGrpSpPr>
        <p:grpSpPr>
          <a:xfrm>
            <a:off x="2896382" y="4233828"/>
            <a:ext cx="5714218" cy="1399790"/>
            <a:chOff x="3486499" y="4326340"/>
            <a:chExt cx="5714218" cy="1399790"/>
          </a:xfrm>
        </p:grpSpPr>
        <p:pic>
          <p:nvPicPr>
            <p:cNvPr id="19" name="Picture 1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6864CBAE-19C3-DC42-94D8-CC2733B20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499" y="4558588"/>
              <a:ext cx="1499594" cy="1085227"/>
            </a:xfrm>
            <a:prstGeom prst="rect">
              <a:avLst/>
            </a:prstGeom>
          </p:spPr>
        </p:pic>
        <p:pic>
          <p:nvPicPr>
            <p:cNvPr id="21" name="Picture 2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001FDB0-2961-D547-867C-21C344D87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123" y="4326340"/>
              <a:ext cx="1499594" cy="1085227"/>
            </a:xfrm>
            <a:prstGeom prst="rect">
              <a:avLst/>
            </a:prstGeom>
          </p:spPr>
        </p:pic>
        <p:pic>
          <p:nvPicPr>
            <p:cNvPr id="22" name="Picture 2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A98D7E73-90C8-B046-8934-A78194EC1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853" y="4640903"/>
              <a:ext cx="1499594" cy="1085227"/>
            </a:xfrm>
            <a:prstGeom prst="rect">
              <a:avLst/>
            </a:prstGeom>
          </p:spPr>
        </p:pic>
      </p:grpSp>
      <p:pic>
        <p:nvPicPr>
          <p:cNvPr id="27" name="Graphic 26" descr="Database outline">
            <a:extLst>
              <a:ext uri="{FF2B5EF4-FFF2-40B4-BE49-F238E27FC236}">
                <a16:creationId xmlns:a16="http://schemas.microsoft.com/office/drawing/2014/main" id="{0203239B-AAA3-2646-8046-E25EB88EA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1301" y="4041880"/>
            <a:ext cx="529268" cy="506511"/>
          </a:xfrm>
          <a:prstGeom prst="rect">
            <a:avLst/>
          </a:prstGeom>
        </p:spPr>
      </p:pic>
      <p:pic>
        <p:nvPicPr>
          <p:cNvPr id="28" name="Graphic 27" descr="Database outline">
            <a:extLst>
              <a:ext uri="{FF2B5EF4-FFF2-40B4-BE49-F238E27FC236}">
                <a16:creationId xmlns:a16="http://schemas.microsoft.com/office/drawing/2014/main" id="{481B8366-B8A3-AD46-8ED1-B41D2BED36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02812" y="4447265"/>
            <a:ext cx="529268" cy="506511"/>
          </a:xfrm>
          <a:prstGeom prst="rect">
            <a:avLst/>
          </a:prstGeom>
        </p:spPr>
      </p:pic>
      <p:pic>
        <p:nvPicPr>
          <p:cNvPr id="29" name="Graphic 28" descr="Database outline">
            <a:extLst>
              <a:ext uri="{FF2B5EF4-FFF2-40B4-BE49-F238E27FC236}">
                <a16:creationId xmlns:a16="http://schemas.microsoft.com/office/drawing/2014/main" id="{DFD71D6C-2EBF-7F47-AF2D-4663029EFA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88357" y="4295135"/>
            <a:ext cx="529268" cy="5065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14C87B2-FE26-CC42-9C9A-B1DB717AE0FA}"/>
              </a:ext>
            </a:extLst>
          </p:cNvPr>
          <p:cNvGrpSpPr/>
          <p:nvPr/>
        </p:nvGrpSpPr>
        <p:grpSpPr>
          <a:xfrm>
            <a:off x="4031968" y="1768286"/>
            <a:ext cx="3519610" cy="2976519"/>
            <a:chOff x="4622085" y="1860798"/>
            <a:chExt cx="3519610" cy="2976519"/>
          </a:xfrm>
        </p:grpSpPr>
        <p:pic>
          <p:nvPicPr>
            <p:cNvPr id="24" name="Graphic 23" descr="Cloud outline">
              <a:extLst>
                <a:ext uri="{FF2B5EF4-FFF2-40B4-BE49-F238E27FC236}">
                  <a16:creationId xmlns:a16="http://schemas.microsoft.com/office/drawing/2014/main" id="{CB52BAE3-612C-9945-8993-E99104696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27087" y="1860798"/>
              <a:ext cx="2678915" cy="2563726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B98CACA-3FDA-2842-BD3C-DEEC3B38CAC0}"/>
                </a:ext>
              </a:extLst>
            </p:cNvPr>
            <p:cNvGrpSpPr/>
            <p:nvPr/>
          </p:nvGrpSpPr>
          <p:grpSpPr>
            <a:xfrm>
              <a:off x="4622085" y="3789880"/>
              <a:ext cx="3519610" cy="1047437"/>
              <a:chOff x="4622085" y="3789880"/>
              <a:chExt cx="3519610" cy="1047437"/>
            </a:xfrm>
          </p:grpSpPr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571A560D-B73D-1541-9864-01E7BD7029BE}"/>
                  </a:ext>
                </a:extLst>
              </p:cNvPr>
              <p:cNvCxnSpPr/>
              <p:nvPr/>
            </p:nvCxnSpPr>
            <p:spPr>
              <a:xfrm flipV="1">
                <a:off x="4622085" y="3815935"/>
                <a:ext cx="763698" cy="77622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B0E72062-3A9D-1E4D-8E3C-FBE7F4D56E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341951" y="3789880"/>
                <a:ext cx="799744" cy="100315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7CDE0CCE-4E96-DF45-87F5-79824414E8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64031" y="3815364"/>
                <a:ext cx="15527" cy="102195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31DA665-4FB7-0A47-A63F-9A4D8A35FF51}"/>
                </a:ext>
              </a:extLst>
            </p:cNvPr>
            <p:cNvSpPr txBox="1"/>
            <p:nvPr/>
          </p:nvSpPr>
          <p:spPr>
            <a:xfrm>
              <a:off x="6422921" y="3345548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Server</a:t>
              </a: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7A16252F-CB5A-7748-86B0-DB1D154CCB24}"/>
              </a:ext>
            </a:extLst>
          </p:cNvPr>
          <p:cNvGrpSpPr>
            <a:grpSpLocks noChangeAspect="1"/>
          </p:cNvGrpSpPr>
          <p:nvPr/>
        </p:nvGrpSpPr>
        <p:grpSpPr>
          <a:xfrm>
            <a:off x="5891903" y="2945503"/>
            <a:ext cx="529264" cy="329223"/>
            <a:chOff x="562755" y="531422"/>
            <a:chExt cx="1506423" cy="968190"/>
          </a:xfrm>
          <a:solidFill>
            <a:schemeClr val="accent2"/>
          </a:solidFill>
        </p:grpSpPr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FF858B63-19DC-2745-BB6C-217C7BC41C0F}"/>
                </a:ext>
              </a:extLst>
            </p:cNvPr>
            <p:cNvSpPr/>
            <p:nvPr/>
          </p:nvSpPr>
          <p:spPr>
            <a:xfrm>
              <a:off x="562755" y="659168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97B1A804-3BB6-5D42-AB59-CA926D755A8B}"/>
                </a:ext>
              </a:extLst>
            </p:cNvPr>
            <p:cNvSpPr/>
            <p:nvPr/>
          </p:nvSpPr>
          <p:spPr>
            <a:xfrm>
              <a:off x="1204830" y="881046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E4DDA62-FE7E-5B4E-B24A-D2E7A8399BC1}"/>
                </a:ext>
              </a:extLst>
            </p:cNvPr>
            <p:cNvSpPr/>
            <p:nvPr/>
          </p:nvSpPr>
          <p:spPr>
            <a:xfrm>
              <a:off x="568354" y="1200414"/>
              <a:ext cx="255495" cy="255494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05B76F60-00EF-AD42-B864-C6B671C13EDD}"/>
                </a:ext>
              </a:extLst>
            </p:cNvPr>
            <p:cNvSpPr/>
            <p:nvPr/>
          </p:nvSpPr>
          <p:spPr>
            <a:xfrm>
              <a:off x="1210438" y="531422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5FCD88EA-9B02-9949-8B80-CD07E1D9AADE}"/>
                </a:ext>
              </a:extLst>
            </p:cNvPr>
            <p:cNvSpPr/>
            <p:nvPr/>
          </p:nvSpPr>
          <p:spPr>
            <a:xfrm>
              <a:off x="1203705" y="1244117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B184C502-E1AA-FE4B-81D8-099BCD6FA8A6}"/>
                </a:ext>
              </a:extLst>
            </p:cNvPr>
            <p:cNvSpPr/>
            <p:nvPr/>
          </p:nvSpPr>
          <p:spPr>
            <a:xfrm>
              <a:off x="1813683" y="1185286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D5A056B5-4089-2645-86CC-232C6869869B}"/>
                </a:ext>
              </a:extLst>
            </p:cNvPr>
            <p:cNvSpPr/>
            <p:nvPr/>
          </p:nvSpPr>
          <p:spPr>
            <a:xfrm>
              <a:off x="1813683" y="659168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99C54D7F-9AD8-DF41-9B0D-B558CB4A89AA}"/>
                </a:ext>
              </a:extLst>
            </p:cNvPr>
            <p:cNvCxnSpPr>
              <a:cxnSpLocks/>
              <a:stCxn id="207" idx="6"/>
              <a:endCxn id="210" idx="2"/>
            </p:cNvCxnSpPr>
            <p:nvPr/>
          </p:nvCxnSpPr>
          <p:spPr>
            <a:xfrm flipV="1">
              <a:off x="818250" y="659170"/>
              <a:ext cx="392188" cy="127746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A333BE8-4EBD-8940-9F15-5C32E82D304E}"/>
                </a:ext>
              </a:extLst>
            </p:cNvPr>
            <p:cNvCxnSpPr>
              <a:cxnSpLocks/>
              <a:stCxn id="207" idx="6"/>
              <a:endCxn id="208" idx="2"/>
            </p:cNvCxnSpPr>
            <p:nvPr/>
          </p:nvCxnSpPr>
          <p:spPr>
            <a:xfrm>
              <a:off x="818250" y="786917"/>
              <a:ext cx="386581" cy="221878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C75A720C-486E-9044-9DB7-017C5525C004}"/>
                </a:ext>
              </a:extLst>
            </p:cNvPr>
            <p:cNvCxnSpPr>
              <a:cxnSpLocks/>
              <a:stCxn id="208" idx="2"/>
              <a:endCxn id="209" idx="6"/>
            </p:cNvCxnSpPr>
            <p:nvPr/>
          </p:nvCxnSpPr>
          <p:spPr>
            <a:xfrm flipH="1">
              <a:off x="823848" y="1008795"/>
              <a:ext cx="380982" cy="319368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F0AB7A56-1A9E-0D42-811F-719E22EFC883}"/>
                </a:ext>
              </a:extLst>
            </p:cNvPr>
            <p:cNvCxnSpPr>
              <a:cxnSpLocks/>
              <a:stCxn id="211" idx="2"/>
              <a:endCxn id="209" idx="6"/>
            </p:cNvCxnSpPr>
            <p:nvPr/>
          </p:nvCxnSpPr>
          <p:spPr>
            <a:xfrm flipH="1" flipV="1">
              <a:off x="823846" y="1328160"/>
              <a:ext cx="379858" cy="43704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5D49B503-C866-3D4F-8316-E6086BE2784C}"/>
                </a:ext>
              </a:extLst>
            </p:cNvPr>
            <p:cNvCxnSpPr>
              <a:cxnSpLocks/>
              <a:stCxn id="213" idx="2"/>
              <a:endCxn id="210" idx="6"/>
            </p:cNvCxnSpPr>
            <p:nvPr/>
          </p:nvCxnSpPr>
          <p:spPr>
            <a:xfrm flipH="1" flipV="1">
              <a:off x="1465933" y="659168"/>
              <a:ext cx="347751" cy="127746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1F51D9A9-EB73-684E-9448-49A119D82D83}"/>
                </a:ext>
              </a:extLst>
            </p:cNvPr>
            <p:cNvCxnSpPr>
              <a:cxnSpLocks/>
              <a:stCxn id="211" idx="2"/>
              <a:endCxn id="207" idx="6"/>
            </p:cNvCxnSpPr>
            <p:nvPr/>
          </p:nvCxnSpPr>
          <p:spPr>
            <a:xfrm flipH="1" flipV="1">
              <a:off x="818250" y="786917"/>
              <a:ext cx="385457" cy="584949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DD09A5C1-3A6E-0746-BA6A-F0E2F2F6F20C}"/>
                </a:ext>
              </a:extLst>
            </p:cNvPr>
            <p:cNvCxnSpPr>
              <a:cxnSpLocks/>
              <a:stCxn id="210" idx="2"/>
              <a:endCxn id="209" idx="6"/>
            </p:cNvCxnSpPr>
            <p:nvPr/>
          </p:nvCxnSpPr>
          <p:spPr>
            <a:xfrm flipH="1">
              <a:off x="823848" y="659170"/>
              <a:ext cx="386590" cy="668992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00799381-3D06-C846-AE77-1F837E2DCA00}"/>
                </a:ext>
              </a:extLst>
            </p:cNvPr>
            <p:cNvCxnSpPr>
              <a:cxnSpLocks/>
              <a:stCxn id="212" idx="2"/>
              <a:endCxn id="210" idx="6"/>
            </p:cNvCxnSpPr>
            <p:nvPr/>
          </p:nvCxnSpPr>
          <p:spPr>
            <a:xfrm flipH="1" flipV="1">
              <a:off x="1465933" y="659168"/>
              <a:ext cx="347751" cy="653864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44A4B56F-9B4D-3047-91CF-B3C70FB260D9}"/>
                </a:ext>
              </a:extLst>
            </p:cNvPr>
            <p:cNvCxnSpPr>
              <a:cxnSpLocks/>
              <a:stCxn id="213" idx="2"/>
              <a:endCxn id="208" idx="6"/>
            </p:cNvCxnSpPr>
            <p:nvPr/>
          </p:nvCxnSpPr>
          <p:spPr>
            <a:xfrm flipH="1">
              <a:off x="1460325" y="786917"/>
              <a:ext cx="353358" cy="221878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A90CD581-0AB3-D14A-B6F1-E9AB40788E9E}"/>
                </a:ext>
              </a:extLst>
            </p:cNvPr>
            <p:cNvCxnSpPr>
              <a:cxnSpLocks/>
              <a:stCxn id="212" idx="2"/>
              <a:endCxn id="208" idx="6"/>
            </p:cNvCxnSpPr>
            <p:nvPr/>
          </p:nvCxnSpPr>
          <p:spPr>
            <a:xfrm flipH="1" flipV="1">
              <a:off x="1460325" y="1008795"/>
              <a:ext cx="353358" cy="304237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DB311E0B-AB4E-2047-A3BA-5D907EB57FAB}"/>
                </a:ext>
              </a:extLst>
            </p:cNvPr>
            <p:cNvCxnSpPr>
              <a:cxnSpLocks/>
              <a:stCxn id="213" idx="2"/>
              <a:endCxn id="211" idx="6"/>
            </p:cNvCxnSpPr>
            <p:nvPr/>
          </p:nvCxnSpPr>
          <p:spPr>
            <a:xfrm flipH="1">
              <a:off x="1459199" y="786917"/>
              <a:ext cx="354484" cy="584949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22BCA2C0-8299-6D4E-8C1D-FBC9E20AC477}"/>
                </a:ext>
              </a:extLst>
            </p:cNvPr>
            <p:cNvCxnSpPr>
              <a:cxnSpLocks/>
              <a:stCxn id="212" idx="2"/>
              <a:endCxn id="211" idx="6"/>
            </p:cNvCxnSpPr>
            <p:nvPr/>
          </p:nvCxnSpPr>
          <p:spPr>
            <a:xfrm flipH="1">
              <a:off x="1459199" y="1313032"/>
              <a:ext cx="354484" cy="58834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A431AF7-4091-9D47-AC1B-5D92154FB6DC}"/>
              </a:ext>
            </a:extLst>
          </p:cNvPr>
          <p:cNvSpPr txBox="1"/>
          <p:nvPr/>
        </p:nvSpPr>
        <p:spPr>
          <a:xfrm>
            <a:off x="3403137" y="5792307"/>
            <a:ext cx="4871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How about store the data locally?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3F5A2E3-B9A9-6C4B-87EA-690DA6C16F8E}"/>
              </a:ext>
            </a:extLst>
          </p:cNvPr>
          <p:cNvCxnSpPr/>
          <p:nvPr/>
        </p:nvCxnSpPr>
        <p:spPr>
          <a:xfrm>
            <a:off x="5496612" y="3123104"/>
            <a:ext cx="32692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848539-29AE-CB4D-9FD9-F8A77C8E5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3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1359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08385 -0.146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-731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0.01484 -0.2699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-1349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1457 -0.1717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858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DF1B46B-63BC-4805-AD99-72CF9B0B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75" y="375576"/>
            <a:ext cx="10799180" cy="684311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Federated Learning (FL)</a:t>
            </a:r>
            <a:endParaRPr lang="zh-CN" altLang="en-US" sz="36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10FA7DB-A5B4-714B-AAFD-5C0265457850}"/>
              </a:ext>
            </a:extLst>
          </p:cNvPr>
          <p:cNvSpPr txBox="1"/>
          <p:nvPr/>
        </p:nvSpPr>
        <p:spPr>
          <a:xfrm>
            <a:off x="361607" y="1290993"/>
            <a:ext cx="891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Helvetica Light" panose="020B0403020202020204" pitchFamily="34" charset="0"/>
              </a:rPr>
              <a:t>- Enables collaboratively training models while keeping the data residing on devices.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3EC7DA-0732-8149-A540-EC377604F141}"/>
              </a:ext>
            </a:extLst>
          </p:cNvPr>
          <p:cNvGrpSpPr/>
          <p:nvPr/>
        </p:nvGrpSpPr>
        <p:grpSpPr>
          <a:xfrm>
            <a:off x="6838177" y="5194897"/>
            <a:ext cx="1315139" cy="457200"/>
            <a:chOff x="7785234" y="5211001"/>
            <a:chExt cx="1315139" cy="457200"/>
          </a:xfrm>
        </p:grpSpPr>
        <p:pic>
          <p:nvPicPr>
            <p:cNvPr id="27" name="Graphic 26" descr="Database outline">
              <a:extLst>
                <a:ext uri="{FF2B5EF4-FFF2-40B4-BE49-F238E27FC236}">
                  <a16:creationId xmlns:a16="http://schemas.microsoft.com/office/drawing/2014/main" id="{AD3FA544-9FA5-BF4B-B6F9-784973145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85234" y="5211001"/>
              <a:ext cx="457200" cy="457200"/>
            </a:xfrm>
            <a:prstGeom prst="rect">
              <a:avLst/>
            </a:prstGeom>
          </p:spPr>
        </p:pic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984F6CF-ECB2-1145-B7F9-F4F6529987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03033" y="5262536"/>
              <a:ext cx="497340" cy="323265"/>
              <a:chOff x="562755" y="531419"/>
              <a:chExt cx="1506423" cy="968182"/>
            </a:xfrm>
            <a:solidFill>
              <a:srgbClr val="FF0000"/>
            </a:solidFill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CFA8F5B-E39C-F34E-8D11-A1A5AC61210B}"/>
                  </a:ext>
                </a:extLst>
              </p:cNvPr>
              <p:cNvSpPr/>
              <p:nvPr/>
            </p:nvSpPr>
            <p:spPr>
              <a:xfrm>
                <a:off x="562755" y="659165"/>
                <a:ext cx="255496" cy="255492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ED927F1-0C4B-CC45-AC7F-7B125D95768A}"/>
                  </a:ext>
                </a:extLst>
              </p:cNvPr>
              <p:cNvSpPr/>
              <p:nvPr/>
            </p:nvSpPr>
            <p:spPr>
              <a:xfrm>
                <a:off x="1204831" y="881042"/>
                <a:ext cx="255496" cy="255492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4CDEEB82-B9B1-6F47-86A8-2D35106E7285}"/>
                  </a:ext>
                </a:extLst>
              </p:cNvPr>
              <p:cNvSpPr/>
              <p:nvPr/>
            </p:nvSpPr>
            <p:spPr>
              <a:xfrm>
                <a:off x="568353" y="1200405"/>
                <a:ext cx="255496" cy="255492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6F0A1C8B-8C0C-D743-A3C4-561CFF3E4D73}"/>
                  </a:ext>
                </a:extLst>
              </p:cNvPr>
              <p:cNvSpPr/>
              <p:nvPr/>
            </p:nvSpPr>
            <p:spPr>
              <a:xfrm>
                <a:off x="1210438" y="531419"/>
                <a:ext cx="255496" cy="255492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ED825978-99EA-E548-92D0-C3B6D8C2DCCA}"/>
                  </a:ext>
                </a:extLst>
              </p:cNvPr>
              <p:cNvSpPr/>
              <p:nvPr/>
            </p:nvSpPr>
            <p:spPr>
              <a:xfrm>
                <a:off x="1203704" y="1244109"/>
                <a:ext cx="255496" cy="255492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D12871B-3B0C-F042-A5DF-3DD3C1837234}"/>
                  </a:ext>
                </a:extLst>
              </p:cNvPr>
              <p:cNvSpPr/>
              <p:nvPr/>
            </p:nvSpPr>
            <p:spPr>
              <a:xfrm>
                <a:off x="1813682" y="1185278"/>
                <a:ext cx="255496" cy="255492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291A41B-8A28-A14C-90CE-5170560ABAA6}"/>
                  </a:ext>
                </a:extLst>
              </p:cNvPr>
              <p:cNvSpPr/>
              <p:nvPr/>
            </p:nvSpPr>
            <p:spPr>
              <a:xfrm>
                <a:off x="1813682" y="659165"/>
                <a:ext cx="255496" cy="255492"/>
              </a:xfrm>
              <a:prstGeom prst="ellips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9DAFF90-A90C-8644-BC8C-A4BFD15F2843}"/>
                  </a:ext>
                </a:extLst>
              </p:cNvPr>
              <p:cNvCxnSpPr>
                <a:cxnSpLocks/>
                <a:stCxn id="78" idx="6"/>
                <a:endCxn id="81" idx="2"/>
              </p:cNvCxnSpPr>
              <p:nvPr/>
            </p:nvCxnSpPr>
            <p:spPr>
              <a:xfrm flipV="1">
                <a:off x="818251" y="659165"/>
                <a:ext cx="392187" cy="127746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2E74DA4-BF96-844B-A94D-639692D2ACA3}"/>
                  </a:ext>
                </a:extLst>
              </p:cNvPr>
              <p:cNvCxnSpPr>
                <a:cxnSpLocks/>
                <a:stCxn id="78" idx="6"/>
                <a:endCxn id="79" idx="2"/>
              </p:cNvCxnSpPr>
              <p:nvPr/>
            </p:nvCxnSpPr>
            <p:spPr>
              <a:xfrm>
                <a:off x="818251" y="786911"/>
                <a:ext cx="386580" cy="221876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CD1F8CC4-65B6-9C49-9FD6-EC15E5E26528}"/>
                  </a:ext>
                </a:extLst>
              </p:cNvPr>
              <p:cNvCxnSpPr>
                <a:cxnSpLocks/>
                <a:stCxn id="79" idx="2"/>
                <a:endCxn id="80" idx="6"/>
              </p:cNvCxnSpPr>
              <p:nvPr/>
            </p:nvCxnSpPr>
            <p:spPr>
              <a:xfrm flipH="1">
                <a:off x="823849" y="1008788"/>
                <a:ext cx="380982" cy="319364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5D33EF3-4DAA-B04A-AACB-0956DA247EFA}"/>
                  </a:ext>
                </a:extLst>
              </p:cNvPr>
              <p:cNvCxnSpPr>
                <a:cxnSpLocks/>
                <a:stCxn id="82" idx="2"/>
                <a:endCxn id="80" idx="6"/>
              </p:cNvCxnSpPr>
              <p:nvPr/>
            </p:nvCxnSpPr>
            <p:spPr>
              <a:xfrm flipH="1" flipV="1">
                <a:off x="823845" y="1328152"/>
                <a:ext cx="379859" cy="43703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AAF6D18-2415-CF4C-AED9-9C0B89DCDE5A}"/>
                  </a:ext>
                </a:extLst>
              </p:cNvPr>
              <p:cNvCxnSpPr>
                <a:cxnSpLocks/>
                <a:stCxn id="84" idx="2"/>
                <a:endCxn id="81" idx="6"/>
              </p:cNvCxnSpPr>
              <p:nvPr/>
            </p:nvCxnSpPr>
            <p:spPr>
              <a:xfrm flipH="1" flipV="1">
                <a:off x="1465933" y="659165"/>
                <a:ext cx="347752" cy="127746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E479BC9-246C-1E47-95C3-BBF5E6925110}"/>
                  </a:ext>
                </a:extLst>
              </p:cNvPr>
              <p:cNvCxnSpPr>
                <a:cxnSpLocks/>
                <a:stCxn id="82" idx="2"/>
                <a:endCxn id="78" idx="6"/>
              </p:cNvCxnSpPr>
              <p:nvPr/>
            </p:nvCxnSpPr>
            <p:spPr>
              <a:xfrm flipH="1" flipV="1">
                <a:off x="818251" y="786911"/>
                <a:ext cx="385456" cy="584944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47D9015-5D72-8145-A7FF-9130C1A4B1DC}"/>
                  </a:ext>
                </a:extLst>
              </p:cNvPr>
              <p:cNvCxnSpPr>
                <a:cxnSpLocks/>
                <a:stCxn id="81" idx="2"/>
                <a:endCxn id="80" idx="6"/>
              </p:cNvCxnSpPr>
              <p:nvPr/>
            </p:nvCxnSpPr>
            <p:spPr>
              <a:xfrm flipH="1">
                <a:off x="823849" y="659165"/>
                <a:ext cx="386589" cy="668987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52E65689-0705-3446-8AB9-0FC2576C2A4E}"/>
                  </a:ext>
                </a:extLst>
              </p:cNvPr>
              <p:cNvCxnSpPr>
                <a:cxnSpLocks/>
                <a:stCxn id="83" idx="2"/>
                <a:endCxn id="81" idx="6"/>
              </p:cNvCxnSpPr>
              <p:nvPr/>
            </p:nvCxnSpPr>
            <p:spPr>
              <a:xfrm flipH="1" flipV="1">
                <a:off x="1465933" y="659165"/>
                <a:ext cx="347752" cy="653859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B7712418-738A-5641-936E-2283EFB8422A}"/>
                  </a:ext>
                </a:extLst>
              </p:cNvPr>
              <p:cNvCxnSpPr>
                <a:cxnSpLocks/>
                <a:stCxn id="84" idx="2"/>
                <a:endCxn id="79" idx="6"/>
              </p:cNvCxnSpPr>
              <p:nvPr/>
            </p:nvCxnSpPr>
            <p:spPr>
              <a:xfrm flipH="1">
                <a:off x="1460324" y="786911"/>
                <a:ext cx="353358" cy="221877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9A13CE96-CDDA-714D-B32C-AC5957E14D8C}"/>
                  </a:ext>
                </a:extLst>
              </p:cNvPr>
              <p:cNvCxnSpPr>
                <a:cxnSpLocks/>
                <a:stCxn id="83" idx="2"/>
                <a:endCxn id="79" idx="6"/>
              </p:cNvCxnSpPr>
              <p:nvPr/>
            </p:nvCxnSpPr>
            <p:spPr>
              <a:xfrm flipH="1" flipV="1">
                <a:off x="1460324" y="1008788"/>
                <a:ext cx="353358" cy="304233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C56FA34-B865-E14B-A0A3-44F4188917CA}"/>
                  </a:ext>
                </a:extLst>
              </p:cNvPr>
              <p:cNvCxnSpPr>
                <a:cxnSpLocks/>
                <a:stCxn id="84" idx="2"/>
                <a:endCxn id="82" idx="6"/>
              </p:cNvCxnSpPr>
              <p:nvPr/>
            </p:nvCxnSpPr>
            <p:spPr>
              <a:xfrm flipH="1">
                <a:off x="1459200" y="786911"/>
                <a:ext cx="354485" cy="584944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FE8C008-B3EF-4442-86F4-5D1A6B11248A}"/>
                  </a:ext>
                </a:extLst>
              </p:cNvPr>
              <p:cNvCxnSpPr>
                <a:cxnSpLocks/>
                <a:stCxn id="83" idx="2"/>
                <a:endCxn id="82" idx="6"/>
              </p:cNvCxnSpPr>
              <p:nvPr/>
            </p:nvCxnSpPr>
            <p:spPr>
              <a:xfrm flipH="1">
                <a:off x="1459200" y="1313033"/>
                <a:ext cx="354485" cy="58834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FED584B5-B6E2-2044-AE54-E5C939B1AB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7875" y="5439601"/>
              <a:ext cx="369613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89E1308-960A-654B-89CE-2FA6F46F2F4D}"/>
              </a:ext>
            </a:extLst>
          </p:cNvPr>
          <p:cNvGrpSpPr/>
          <p:nvPr/>
        </p:nvGrpSpPr>
        <p:grpSpPr>
          <a:xfrm>
            <a:off x="4500873" y="5278082"/>
            <a:ext cx="1320891" cy="457200"/>
            <a:chOff x="5447930" y="5468362"/>
            <a:chExt cx="1320891" cy="457200"/>
          </a:xfrm>
        </p:grpSpPr>
        <p:pic>
          <p:nvPicPr>
            <p:cNvPr id="26" name="Graphic 25" descr="Database outline">
              <a:extLst>
                <a:ext uri="{FF2B5EF4-FFF2-40B4-BE49-F238E27FC236}">
                  <a16:creationId xmlns:a16="http://schemas.microsoft.com/office/drawing/2014/main" id="{52C28506-1C59-EF45-88AB-860E6F234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47930" y="5468362"/>
              <a:ext cx="457200" cy="457200"/>
            </a:xfrm>
            <a:prstGeom prst="rect">
              <a:avLst/>
            </a:prstGeom>
          </p:spPr>
        </p:pic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C0825D0-EBEC-E148-B5BC-1D959A0AD3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71481" y="5551466"/>
              <a:ext cx="497340" cy="323265"/>
              <a:chOff x="562755" y="531422"/>
              <a:chExt cx="1506423" cy="968190"/>
            </a:xfrm>
            <a:solidFill>
              <a:schemeClr val="accent5"/>
            </a:solidFill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B788AE4C-706D-0C4B-AF38-4CD5B99985EB}"/>
                  </a:ext>
                </a:extLst>
              </p:cNvPr>
              <p:cNvSpPr/>
              <p:nvPr/>
            </p:nvSpPr>
            <p:spPr>
              <a:xfrm>
                <a:off x="562755" y="659168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7629A0B0-3303-EB4E-97CC-540DDF93B459}"/>
                  </a:ext>
                </a:extLst>
              </p:cNvPr>
              <p:cNvSpPr/>
              <p:nvPr/>
            </p:nvSpPr>
            <p:spPr>
              <a:xfrm>
                <a:off x="1204830" y="881046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D4569064-7BBD-EB41-9591-3661D3A54EA8}"/>
                  </a:ext>
                </a:extLst>
              </p:cNvPr>
              <p:cNvSpPr/>
              <p:nvPr/>
            </p:nvSpPr>
            <p:spPr>
              <a:xfrm>
                <a:off x="568354" y="1200414"/>
                <a:ext cx="255495" cy="255494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7ED11516-DA41-9849-8D2C-8B370DDB9434}"/>
                  </a:ext>
                </a:extLst>
              </p:cNvPr>
              <p:cNvSpPr/>
              <p:nvPr/>
            </p:nvSpPr>
            <p:spPr>
              <a:xfrm>
                <a:off x="1210438" y="531422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4587E1D9-B979-C04C-99D2-510B73B48889}"/>
                  </a:ext>
                </a:extLst>
              </p:cNvPr>
              <p:cNvSpPr/>
              <p:nvPr/>
            </p:nvSpPr>
            <p:spPr>
              <a:xfrm>
                <a:off x="1203705" y="1244117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82971F9-293C-8440-A787-B8C1AD83ED92}"/>
                  </a:ext>
                </a:extLst>
              </p:cNvPr>
              <p:cNvSpPr/>
              <p:nvPr/>
            </p:nvSpPr>
            <p:spPr>
              <a:xfrm>
                <a:off x="1813683" y="1185286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281DF723-293E-144E-81EE-DB5EF69E8095}"/>
                  </a:ext>
                </a:extLst>
              </p:cNvPr>
              <p:cNvSpPr/>
              <p:nvPr/>
            </p:nvSpPr>
            <p:spPr>
              <a:xfrm>
                <a:off x="1813683" y="659168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4364F79D-19E4-D84E-9F0B-02EDE4369CFD}"/>
                  </a:ext>
                </a:extLst>
              </p:cNvPr>
              <p:cNvCxnSpPr>
                <a:cxnSpLocks/>
                <a:stCxn id="98" idx="6"/>
                <a:endCxn id="101" idx="2"/>
              </p:cNvCxnSpPr>
              <p:nvPr/>
            </p:nvCxnSpPr>
            <p:spPr>
              <a:xfrm flipV="1">
                <a:off x="818250" y="659170"/>
                <a:ext cx="392188" cy="127746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49DC5AF2-8457-C44F-BF51-CDCA3235E1AC}"/>
                  </a:ext>
                </a:extLst>
              </p:cNvPr>
              <p:cNvCxnSpPr>
                <a:cxnSpLocks/>
                <a:stCxn id="98" idx="6"/>
                <a:endCxn id="99" idx="2"/>
              </p:cNvCxnSpPr>
              <p:nvPr/>
            </p:nvCxnSpPr>
            <p:spPr>
              <a:xfrm>
                <a:off x="818250" y="786917"/>
                <a:ext cx="386581" cy="221878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6A289CA4-69EE-8947-B932-4DC9D0FE8EB1}"/>
                  </a:ext>
                </a:extLst>
              </p:cNvPr>
              <p:cNvCxnSpPr>
                <a:cxnSpLocks/>
                <a:stCxn id="99" idx="2"/>
                <a:endCxn id="100" idx="6"/>
              </p:cNvCxnSpPr>
              <p:nvPr/>
            </p:nvCxnSpPr>
            <p:spPr>
              <a:xfrm flipH="1">
                <a:off x="823848" y="1008795"/>
                <a:ext cx="380982" cy="319368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075F63E9-A2D5-8D46-AB7A-A31364D33273}"/>
                  </a:ext>
                </a:extLst>
              </p:cNvPr>
              <p:cNvCxnSpPr>
                <a:cxnSpLocks/>
                <a:stCxn id="102" idx="2"/>
                <a:endCxn id="100" idx="6"/>
              </p:cNvCxnSpPr>
              <p:nvPr/>
            </p:nvCxnSpPr>
            <p:spPr>
              <a:xfrm flipH="1" flipV="1">
                <a:off x="823846" y="1328160"/>
                <a:ext cx="379858" cy="43704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B436BF33-3276-5A4E-AB23-14E2A162C5F8}"/>
                  </a:ext>
                </a:extLst>
              </p:cNvPr>
              <p:cNvCxnSpPr>
                <a:cxnSpLocks/>
                <a:stCxn id="104" idx="2"/>
                <a:endCxn id="101" idx="6"/>
              </p:cNvCxnSpPr>
              <p:nvPr/>
            </p:nvCxnSpPr>
            <p:spPr>
              <a:xfrm flipH="1" flipV="1">
                <a:off x="1465933" y="659168"/>
                <a:ext cx="347751" cy="127746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022D72AF-0A4D-3C4B-B0B8-3C00D33417D9}"/>
                  </a:ext>
                </a:extLst>
              </p:cNvPr>
              <p:cNvCxnSpPr>
                <a:cxnSpLocks/>
                <a:stCxn id="102" idx="2"/>
                <a:endCxn id="98" idx="6"/>
              </p:cNvCxnSpPr>
              <p:nvPr/>
            </p:nvCxnSpPr>
            <p:spPr>
              <a:xfrm flipH="1" flipV="1">
                <a:off x="818250" y="786917"/>
                <a:ext cx="385457" cy="584949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E8B638E-B270-9749-A907-536306EDB72E}"/>
                  </a:ext>
                </a:extLst>
              </p:cNvPr>
              <p:cNvCxnSpPr>
                <a:cxnSpLocks/>
                <a:stCxn id="101" idx="2"/>
                <a:endCxn id="100" idx="6"/>
              </p:cNvCxnSpPr>
              <p:nvPr/>
            </p:nvCxnSpPr>
            <p:spPr>
              <a:xfrm flipH="1">
                <a:off x="823848" y="659170"/>
                <a:ext cx="386590" cy="668992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E1351B7-6A7C-5A46-A0FC-6E9318175EA0}"/>
                  </a:ext>
                </a:extLst>
              </p:cNvPr>
              <p:cNvCxnSpPr>
                <a:cxnSpLocks/>
                <a:stCxn id="103" idx="2"/>
                <a:endCxn id="101" idx="6"/>
              </p:cNvCxnSpPr>
              <p:nvPr/>
            </p:nvCxnSpPr>
            <p:spPr>
              <a:xfrm flipH="1" flipV="1">
                <a:off x="1465933" y="659168"/>
                <a:ext cx="347751" cy="653864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54021E2B-5C0B-3D46-8042-62B5944081A4}"/>
                  </a:ext>
                </a:extLst>
              </p:cNvPr>
              <p:cNvCxnSpPr>
                <a:cxnSpLocks/>
                <a:stCxn id="104" idx="2"/>
                <a:endCxn id="99" idx="6"/>
              </p:cNvCxnSpPr>
              <p:nvPr/>
            </p:nvCxnSpPr>
            <p:spPr>
              <a:xfrm flipH="1">
                <a:off x="1460325" y="786917"/>
                <a:ext cx="353358" cy="221878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782E352-B44E-A046-A622-FF38CE0E42CA}"/>
                  </a:ext>
                </a:extLst>
              </p:cNvPr>
              <p:cNvCxnSpPr>
                <a:cxnSpLocks/>
                <a:stCxn id="103" idx="2"/>
                <a:endCxn id="99" idx="6"/>
              </p:cNvCxnSpPr>
              <p:nvPr/>
            </p:nvCxnSpPr>
            <p:spPr>
              <a:xfrm flipH="1" flipV="1">
                <a:off x="1460325" y="1008795"/>
                <a:ext cx="353358" cy="304237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F6385894-6AB7-A145-B163-0BC6CD9BD75E}"/>
                  </a:ext>
                </a:extLst>
              </p:cNvPr>
              <p:cNvCxnSpPr>
                <a:cxnSpLocks/>
                <a:stCxn id="104" idx="2"/>
                <a:endCxn id="102" idx="6"/>
              </p:cNvCxnSpPr>
              <p:nvPr/>
            </p:nvCxnSpPr>
            <p:spPr>
              <a:xfrm flipH="1">
                <a:off x="1459199" y="786917"/>
                <a:ext cx="354484" cy="584949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D033AD2-9F74-B749-8C15-9DBEC553EEF2}"/>
                  </a:ext>
                </a:extLst>
              </p:cNvPr>
              <p:cNvCxnSpPr>
                <a:cxnSpLocks/>
                <a:stCxn id="103" idx="2"/>
                <a:endCxn id="102" idx="6"/>
              </p:cNvCxnSpPr>
              <p:nvPr/>
            </p:nvCxnSpPr>
            <p:spPr>
              <a:xfrm flipH="1">
                <a:off x="1459199" y="1313032"/>
                <a:ext cx="354484" cy="58834"/>
              </a:xfrm>
              <a:prstGeom prst="line">
                <a:avLst/>
              </a:prstGeom>
              <a:grpFill/>
              <a:ln w="12700">
                <a:solidFill>
                  <a:schemeClr val="accent5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34" name="Straight Arrow Connector 333">
              <a:extLst>
                <a:ext uri="{FF2B5EF4-FFF2-40B4-BE49-F238E27FC236}">
                  <a16:creationId xmlns:a16="http://schemas.microsoft.com/office/drawing/2014/main" id="{17F4B797-5ABD-FD44-8C02-EBD8BB1961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0670" y="5716789"/>
              <a:ext cx="369613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E814077-F775-D747-9F49-49F28EF18F11}"/>
              </a:ext>
            </a:extLst>
          </p:cNvPr>
          <p:cNvGrpSpPr/>
          <p:nvPr/>
        </p:nvGrpSpPr>
        <p:grpSpPr>
          <a:xfrm>
            <a:off x="2054926" y="5152651"/>
            <a:ext cx="1274391" cy="457200"/>
            <a:chOff x="3001983" y="5342931"/>
            <a:chExt cx="1274391" cy="457200"/>
          </a:xfrm>
        </p:grpSpPr>
        <p:pic>
          <p:nvPicPr>
            <p:cNvPr id="25" name="Graphic 24" descr="Database outline">
              <a:extLst>
                <a:ext uri="{FF2B5EF4-FFF2-40B4-BE49-F238E27FC236}">
                  <a16:creationId xmlns:a16="http://schemas.microsoft.com/office/drawing/2014/main" id="{C76DC800-7DD1-3749-9A01-8AA88B20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01983" y="5342931"/>
              <a:ext cx="457200" cy="457200"/>
            </a:xfrm>
            <a:prstGeom prst="rect">
              <a:avLst/>
            </a:pr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EFEA863-DFBF-EF44-9FAC-8565A79786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79034" y="5408675"/>
              <a:ext cx="497340" cy="323265"/>
              <a:chOff x="562755" y="531422"/>
              <a:chExt cx="1506423" cy="968190"/>
            </a:xfrm>
            <a:solidFill>
              <a:schemeClr val="accent6"/>
            </a:solidFill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9E92A60-05FD-7E4D-A0CD-5BF7546F1FFB}"/>
                  </a:ext>
                </a:extLst>
              </p:cNvPr>
              <p:cNvSpPr/>
              <p:nvPr/>
            </p:nvSpPr>
            <p:spPr>
              <a:xfrm>
                <a:off x="562755" y="659168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F649CD5-B488-5246-A3B6-6ABB46BC6518}"/>
                  </a:ext>
                </a:extLst>
              </p:cNvPr>
              <p:cNvSpPr/>
              <p:nvPr/>
            </p:nvSpPr>
            <p:spPr>
              <a:xfrm>
                <a:off x="1204830" y="881046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15E483F-D95B-334C-87C9-97F2433EE5AA}"/>
                  </a:ext>
                </a:extLst>
              </p:cNvPr>
              <p:cNvSpPr/>
              <p:nvPr/>
            </p:nvSpPr>
            <p:spPr>
              <a:xfrm>
                <a:off x="568354" y="1200414"/>
                <a:ext cx="255495" cy="255494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2630AF1-60B7-D94F-8E67-7474E3D4863D}"/>
                  </a:ext>
                </a:extLst>
              </p:cNvPr>
              <p:cNvSpPr/>
              <p:nvPr/>
            </p:nvSpPr>
            <p:spPr>
              <a:xfrm>
                <a:off x="1210438" y="531422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39C9358-2428-544E-AE7B-85FE7586DAF7}"/>
                  </a:ext>
                </a:extLst>
              </p:cNvPr>
              <p:cNvSpPr/>
              <p:nvPr/>
            </p:nvSpPr>
            <p:spPr>
              <a:xfrm>
                <a:off x="1203705" y="1244117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CD071E8A-7C60-4043-8FB9-39A320790701}"/>
                  </a:ext>
                </a:extLst>
              </p:cNvPr>
              <p:cNvSpPr/>
              <p:nvPr/>
            </p:nvSpPr>
            <p:spPr>
              <a:xfrm>
                <a:off x="1813683" y="1185286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55F5B85-4AF9-5B45-9975-E2C9ECE13C90}"/>
                  </a:ext>
                </a:extLst>
              </p:cNvPr>
              <p:cNvSpPr/>
              <p:nvPr/>
            </p:nvSpPr>
            <p:spPr>
              <a:xfrm>
                <a:off x="1813683" y="659168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21BA8E2-C697-8845-8856-B27DBBF25543}"/>
                  </a:ext>
                </a:extLst>
              </p:cNvPr>
              <p:cNvCxnSpPr>
                <a:cxnSpLocks/>
                <a:stCxn id="58" idx="6"/>
                <a:endCxn id="61" idx="2"/>
              </p:cNvCxnSpPr>
              <p:nvPr/>
            </p:nvCxnSpPr>
            <p:spPr>
              <a:xfrm flipV="1">
                <a:off x="818250" y="659170"/>
                <a:ext cx="392188" cy="127746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C0DB6F8-1A33-B648-B5FB-C082A682D801}"/>
                  </a:ext>
                </a:extLst>
              </p:cNvPr>
              <p:cNvCxnSpPr>
                <a:cxnSpLocks/>
                <a:stCxn id="58" idx="6"/>
                <a:endCxn id="59" idx="2"/>
              </p:cNvCxnSpPr>
              <p:nvPr/>
            </p:nvCxnSpPr>
            <p:spPr>
              <a:xfrm>
                <a:off x="818250" y="786917"/>
                <a:ext cx="386581" cy="221878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293B0B67-4499-6245-8674-62108B8D697E}"/>
                  </a:ext>
                </a:extLst>
              </p:cNvPr>
              <p:cNvCxnSpPr>
                <a:cxnSpLocks/>
                <a:stCxn id="59" idx="2"/>
                <a:endCxn id="60" idx="6"/>
              </p:cNvCxnSpPr>
              <p:nvPr/>
            </p:nvCxnSpPr>
            <p:spPr>
              <a:xfrm flipH="1">
                <a:off x="823848" y="1008795"/>
                <a:ext cx="380982" cy="319368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4ED915D-66DB-C740-BE11-2D99CC7071C6}"/>
                  </a:ext>
                </a:extLst>
              </p:cNvPr>
              <p:cNvCxnSpPr>
                <a:cxnSpLocks/>
                <a:stCxn id="62" idx="2"/>
                <a:endCxn id="60" idx="6"/>
              </p:cNvCxnSpPr>
              <p:nvPr/>
            </p:nvCxnSpPr>
            <p:spPr>
              <a:xfrm flipH="1" flipV="1">
                <a:off x="823846" y="1328160"/>
                <a:ext cx="379858" cy="43704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9B6689B0-F377-E145-B376-382E40F8E10C}"/>
                  </a:ext>
                </a:extLst>
              </p:cNvPr>
              <p:cNvCxnSpPr>
                <a:cxnSpLocks/>
                <a:stCxn id="64" idx="2"/>
                <a:endCxn id="61" idx="6"/>
              </p:cNvCxnSpPr>
              <p:nvPr/>
            </p:nvCxnSpPr>
            <p:spPr>
              <a:xfrm flipH="1" flipV="1">
                <a:off x="1465933" y="659168"/>
                <a:ext cx="347751" cy="127746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9D785323-59C1-D54B-BD3B-430B57DAB9DA}"/>
                  </a:ext>
                </a:extLst>
              </p:cNvPr>
              <p:cNvCxnSpPr>
                <a:cxnSpLocks/>
                <a:stCxn id="62" idx="2"/>
                <a:endCxn id="58" idx="6"/>
              </p:cNvCxnSpPr>
              <p:nvPr/>
            </p:nvCxnSpPr>
            <p:spPr>
              <a:xfrm flipH="1" flipV="1">
                <a:off x="818250" y="786917"/>
                <a:ext cx="385457" cy="584949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F634C29-C0DB-324E-B99A-08C49D831C66}"/>
                  </a:ext>
                </a:extLst>
              </p:cNvPr>
              <p:cNvCxnSpPr>
                <a:cxnSpLocks/>
                <a:stCxn id="61" idx="2"/>
                <a:endCxn id="60" idx="6"/>
              </p:cNvCxnSpPr>
              <p:nvPr/>
            </p:nvCxnSpPr>
            <p:spPr>
              <a:xfrm flipH="1">
                <a:off x="823848" y="659170"/>
                <a:ext cx="386590" cy="668992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8413B8E4-E43C-D248-8495-DA08A578254B}"/>
                  </a:ext>
                </a:extLst>
              </p:cNvPr>
              <p:cNvCxnSpPr>
                <a:cxnSpLocks/>
                <a:stCxn id="63" idx="2"/>
                <a:endCxn id="61" idx="6"/>
              </p:cNvCxnSpPr>
              <p:nvPr/>
            </p:nvCxnSpPr>
            <p:spPr>
              <a:xfrm flipH="1" flipV="1">
                <a:off x="1465933" y="659168"/>
                <a:ext cx="347751" cy="653864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45881047-998F-CC48-9CD4-9B25A7CA3F7E}"/>
                  </a:ext>
                </a:extLst>
              </p:cNvPr>
              <p:cNvCxnSpPr>
                <a:cxnSpLocks/>
                <a:stCxn id="64" idx="2"/>
                <a:endCxn id="59" idx="6"/>
              </p:cNvCxnSpPr>
              <p:nvPr/>
            </p:nvCxnSpPr>
            <p:spPr>
              <a:xfrm flipH="1">
                <a:off x="1460325" y="786917"/>
                <a:ext cx="353358" cy="221878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3945072-C1C2-B243-B136-AEFB5DD6301E}"/>
                  </a:ext>
                </a:extLst>
              </p:cNvPr>
              <p:cNvCxnSpPr>
                <a:cxnSpLocks/>
                <a:stCxn id="63" idx="2"/>
                <a:endCxn id="59" idx="6"/>
              </p:cNvCxnSpPr>
              <p:nvPr/>
            </p:nvCxnSpPr>
            <p:spPr>
              <a:xfrm flipH="1" flipV="1">
                <a:off x="1460325" y="1008795"/>
                <a:ext cx="353358" cy="304237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273CA95-B074-1F40-A4F5-51DDCBFF0A42}"/>
                  </a:ext>
                </a:extLst>
              </p:cNvPr>
              <p:cNvCxnSpPr>
                <a:cxnSpLocks/>
                <a:stCxn id="64" idx="2"/>
                <a:endCxn id="62" idx="6"/>
              </p:cNvCxnSpPr>
              <p:nvPr/>
            </p:nvCxnSpPr>
            <p:spPr>
              <a:xfrm flipH="1">
                <a:off x="1459199" y="786917"/>
                <a:ext cx="354484" cy="584949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1B3A4E42-F722-A444-A747-C2A1B322E19B}"/>
                  </a:ext>
                </a:extLst>
              </p:cNvPr>
              <p:cNvCxnSpPr>
                <a:cxnSpLocks/>
                <a:stCxn id="63" idx="2"/>
                <a:endCxn id="62" idx="6"/>
              </p:cNvCxnSpPr>
              <p:nvPr/>
            </p:nvCxnSpPr>
            <p:spPr>
              <a:xfrm flipH="1">
                <a:off x="1459199" y="1313032"/>
                <a:ext cx="354484" cy="58834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37" name="Straight Arrow Connector 336">
              <a:extLst>
                <a:ext uri="{FF2B5EF4-FFF2-40B4-BE49-F238E27FC236}">
                  <a16:creationId xmlns:a16="http://schemas.microsoft.com/office/drawing/2014/main" id="{30EC0051-2900-D346-BBD8-53F20174EF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7221" y="5591389"/>
              <a:ext cx="369613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E5E4F6D3-6BD6-C54E-A4C7-91595572F2C4}"/>
              </a:ext>
            </a:extLst>
          </p:cNvPr>
          <p:cNvGrpSpPr/>
          <p:nvPr/>
        </p:nvGrpSpPr>
        <p:grpSpPr>
          <a:xfrm>
            <a:off x="2182981" y="3969846"/>
            <a:ext cx="5714218" cy="1236501"/>
            <a:chOff x="3486499" y="4489629"/>
            <a:chExt cx="5714218" cy="1236501"/>
          </a:xfrm>
        </p:grpSpPr>
        <p:pic>
          <p:nvPicPr>
            <p:cNvPr id="234" name="Picture 23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6C4AB2BA-D775-C143-8C80-513160469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499" y="4558588"/>
              <a:ext cx="1499594" cy="1085227"/>
            </a:xfrm>
            <a:prstGeom prst="rect">
              <a:avLst/>
            </a:prstGeom>
          </p:spPr>
        </p:pic>
        <p:pic>
          <p:nvPicPr>
            <p:cNvPr id="235" name="Picture 23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7C9E005-8A27-3E46-9B62-DB9F07A2A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123" y="4489629"/>
              <a:ext cx="1499594" cy="1085227"/>
            </a:xfrm>
            <a:prstGeom prst="rect">
              <a:avLst/>
            </a:prstGeom>
          </p:spPr>
        </p:pic>
        <p:pic>
          <p:nvPicPr>
            <p:cNvPr id="236" name="Picture 23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67829110-D9C2-8845-8534-DEF5BFB6F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853" y="4640903"/>
              <a:ext cx="1499594" cy="1085227"/>
            </a:xfrm>
            <a:prstGeom prst="rect">
              <a:avLst/>
            </a:prstGeom>
          </p:spPr>
        </p:pic>
      </p:grpSp>
      <p:pic>
        <p:nvPicPr>
          <p:cNvPr id="238" name="Graphic 237" descr="Cloud outline">
            <a:extLst>
              <a:ext uri="{FF2B5EF4-FFF2-40B4-BE49-F238E27FC236}">
                <a16:creationId xmlns:a16="http://schemas.microsoft.com/office/drawing/2014/main" id="{80040B5B-2507-164A-B896-6E9164C2C3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23569" y="1341015"/>
            <a:ext cx="2678915" cy="2563726"/>
          </a:xfrm>
          <a:prstGeom prst="rect">
            <a:avLst/>
          </a:prstGeom>
        </p:spPr>
      </p:pic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8BFBA83A-B31A-3D43-9AB3-55A796B4E50A}"/>
              </a:ext>
            </a:extLst>
          </p:cNvPr>
          <p:cNvCxnSpPr/>
          <p:nvPr/>
        </p:nvCxnSpPr>
        <p:spPr>
          <a:xfrm flipV="1">
            <a:off x="3318567" y="3296152"/>
            <a:ext cx="763698" cy="776228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A8BD6A1F-113C-0F4F-B832-33A440AF1605}"/>
              </a:ext>
            </a:extLst>
          </p:cNvPr>
          <p:cNvCxnSpPr>
            <a:cxnSpLocks/>
          </p:cNvCxnSpPr>
          <p:nvPr/>
        </p:nvCxnSpPr>
        <p:spPr>
          <a:xfrm flipH="1" flipV="1">
            <a:off x="6038433" y="3270097"/>
            <a:ext cx="906653" cy="1100737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>
            <a:extLst>
              <a:ext uri="{FF2B5EF4-FFF2-40B4-BE49-F238E27FC236}">
                <a16:creationId xmlns:a16="http://schemas.microsoft.com/office/drawing/2014/main" id="{EE936E7E-E8B0-EC42-8570-9EF27E94AEC8}"/>
              </a:ext>
            </a:extLst>
          </p:cNvPr>
          <p:cNvCxnSpPr>
            <a:cxnSpLocks/>
          </p:cNvCxnSpPr>
          <p:nvPr/>
        </p:nvCxnSpPr>
        <p:spPr>
          <a:xfrm flipH="1" flipV="1">
            <a:off x="5060513" y="3295581"/>
            <a:ext cx="15527" cy="1021953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TextBox 242">
            <a:extLst>
              <a:ext uri="{FF2B5EF4-FFF2-40B4-BE49-F238E27FC236}">
                <a16:creationId xmlns:a16="http://schemas.microsoft.com/office/drawing/2014/main" id="{B9630A3F-9581-3F40-ACD4-CA492A9EEA12}"/>
              </a:ext>
            </a:extLst>
          </p:cNvPr>
          <p:cNvSpPr txBox="1"/>
          <p:nvPr/>
        </p:nvSpPr>
        <p:spPr>
          <a:xfrm>
            <a:off x="5119403" y="2825765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Server</a:t>
            </a:r>
          </a:p>
        </p:txBody>
      </p: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7AC58E49-3936-3E46-990B-909D6C259AC1}"/>
              </a:ext>
            </a:extLst>
          </p:cNvPr>
          <p:cNvGrpSpPr>
            <a:grpSpLocks noChangeAspect="1"/>
          </p:cNvGrpSpPr>
          <p:nvPr/>
        </p:nvGrpSpPr>
        <p:grpSpPr>
          <a:xfrm>
            <a:off x="2833204" y="5225018"/>
            <a:ext cx="497340" cy="323265"/>
            <a:chOff x="562755" y="531422"/>
            <a:chExt cx="1506423" cy="968190"/>
          </a:xfrm>
          <a:solidFill>
            <a:schemeClr val="accent6"/>
          </a:solidFill>
        </p:grpSpPr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0EEC5446-9546-DD40-B53D-E4B72097A548}"/>
                </a:ext>
              </a:extLst>
            </p:cNvPr>
            <p:cNvSpPr/>
            <p:nvPr/>
          </p:nvSpPr>
          <p:spPr>
            <a:xfrm>
              <a:off x="562755" y="659168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5CA72F6D-B3AA-F848-BBF0-8033FC092B0E}"/>
                </a:ext>
              </a:extLst>
            </p:cNvPr>
            <p:cNvSpPr/>
            <p:nvPr/>
          </p:nvSpPr>
          <p:spPr>
            <a:xfrm>
              <a:off x="1204830" y="881046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B4686655-8648-D04C-8D30-10DEEC12D9F9}"/>
                </a:ext>
              </a:extLst>
            </p:cNvPr>
            <p:cNvSpPr/>
            <p:nvPr/>
          </p:nvSpPr>
          <p:spPr>
            <a:xfrm>
              <a:off x="568354" y="1200414"/>
              <a:ext cx="255495" cy="255494"/>
            </a:xfrm>
            <a:prstGeom prst="ellips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1397C40D-BC14-6348-98BD-1CB2B0E7CA45}"/>
                </a:ext>
              </a:extLst>
            </p:cNvPr>
            <p:cNvSpPr/>
            <p:nvPr/>
          </p:nvSpPr>
          <p:spPr>
            <a:xfrm>
              <a:off x="1210438" y="531422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061484B6-1A0E-444E-B97E-557AE9286A78}"/>
                </a:ext>
              </a:extLst>
            </p:cNvPr>
            <p:cNvSpPr/>
            <p:nvPr/>
          </p:nvSpPr>
          <p:spPr>
            <a:xfrm>
              <a:off x="1203705" y="1244117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D45848B0-4872-1E43-AD51-DE34EB462530}"/>
                </a:ext>
              </a:extLst>
            </p:cNvPr>
            <p:cNvSpPr/>
            <p:nvPr/>
          </p:nvSpPr>
          <p:spPr>
            <a:xfrm>
              <a:off x="1813683" y="1185286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227F69A7-0F2A-C249-9F81-49622760DDB8}"/>
                </a:ext>
              </a:extLst>
            </p:cNvPr>
            <p:cNvSpPr/>
            <p:nvPr/>
          </p:nvSpPr>
          <p:spPr>
            <a:xfrm>
              <a:off x="1813683" y="659168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00E317A6-76BF-BF4E-AD89-5A4EAE20C51A}"/>
                </a:ext>
              </a:extLst>
            </p:cNvPr>
            <p:cNvCxnSpPr>
              <a:cxnSpLocks/>
              <a:stCxn id="274" idx="6"/>
              <a:endCxn id="277" idx="2"/>
            </p:cNvCxnSpPr>
            <p:nvPr/>
          </p:nvCxnSpPr>
          <p:spPr>
            <a:xfrm flipV="1">
              <a:off x="818250" y="659170"/>
              <a:ext cx="392188" cy="127746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FD78ED7D-1B2F-1446-AB22-8FE064850C13}"/>
                </a:ext>
              </a:extLst>
            </p:cNvPr>
            <p:cNvCxnSpPr>
              <a:cxnSpLocks/>
              <a:stCxn id="274" idx="6"/>
              <a:endCxn id="275" idx="2"/>
            </p:cNvCxnSpPr>
            <p:nvPr/>
          </p:nvCxnSpPr>
          <p:spPr>
            <a:xfrm>
              <a:off x="818250" y="786917"/>
              <a:ext cx="386581" cy="221878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2E9A1915-A50A-C743-B918-BD34BC4C3EBA}"/>
                </a:ext>
              </a:extLst>
            </p:cNvPr>
            <p:cNvCxnSpPr>
              <a:cxnSpLocks/>
              <a:stCxn id="275" idx="2"/>
              <a:endCxn id="276" idx="6"/>
            </p:cNvCxnSpPr>
            <p:nvPr/>
          </p:nvCxnSpPr>
          <p:spPr>
            <a:xfrm flipH="1">
              <a:off x="823848" y="1008795"/>
              <a:ext cx="380982" cy="319368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A0EB6A36-59B6-2241-A70F-02BF1DA529EA}"/>
                </a:ext>
              </a:extLst>
            </p:cNvPr>
            <p:cNvCxnSpPr>
              <a:cxnSpLocks/>
              <a:stCxn id="278" idx="2"/>
              <a:endCxn id="276" idx="6"/>
            </p:cNvCxnSpPr>
            <p:nvPr/>
          </p:nvCxnSpPr>
          <p:spPr>
            <a:xfrm flipH="1" flipV="1">
              <a:off x="823846" y="1328160"/>
              <a:ext cx="379858" cy="43704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4AC95498-EF36-ED47-BA69-0AA66E257ED6}"/>
                </a:ext>
              </a:extLst>
            </p:cNvPr>
            <p:cNvCxnSpPr>
              <a:cxnSpLocks/>
              <a:stCxn id="280" idx="2"/>
              <a:endCxn id="277" idx="6"/>
            </p:cNvCxnSpPr>
            <p:nvPr/>
          </p:nvCxnSpPr>
          <p:spPr>
            <a:xfrm flipH="1" flipV="1">
              <a:off x="1465933" y="659168"/>
              <a:ext cx="347751" cy="127746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ED8E1DDA-4981-824C-B155-429F2BA404C4}"/>
                </a:ext>
              </a:extLst>
            </p:cNvPr>
            <p:cNvCxnSpPr>
              <a:cxnSpLocks/>
              <a:stCxn id="278" idx="2"/>
              <a:endCxn id="274" idx="6"/>
            </p:cNvCxnSpPr>
            <p:nvPr/>
          </p:nvCxnSpPr>
          <p:spPr>
            <a:xfrm flipH="1" flipV="1">
              <a:off x="818250" y="786917"/>
              <a:ext cx="385457" cy="584949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BCC44655-C371-534C-9C8A-65FBC736886F}"/>
                </a:ext>
              </a:extLst>
            </p:cNvPr>
            <p:cNvCxnSpPr>
              <a:cxnSpLocks/>
              <a:stCxn id="277" idx="2"/>
              <a:endCxn id="276" idx="6"/>
            </p:cNvCxnSpPr>
            <p:nvPr/>
          </p:nvCxnSpPr>
          <p:spPr>
            <a:xfrm flipH="1">
              <a:off x="823848" y="659170"/>
              <a:ext cx="386590" cy="668992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82D4A8B3-08BF-6B4E-9D75-E393ED04ADCE}"/>
                </a:ext>
              </a:extLst>
            </p:cNvPr>
            <p:cNvCxnSpPr>
              <a:cxnSpLocks/>
              <a:stCxn id="279" idx="2"/>
              <a:endCxn id="277" idx="6"/>
            </p:cNvCxnSpPr>
            <p:nvPr/>
          </p:nvCxnSpPr>
          <p:spPr>
            <a:xfrm flipH="1" flipV="1">
              <a:off x="1465933" y="659168"/>
              <a:ext cx="347751" cy="653864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C408AE11-DF36-EC40-B7E4-75354F18A247}"/>
                </a:ext>
              </a:extLst>
            </p:cNvPr>
            <p:cNvCxnSpPr>
              <a:cxnSpLocks/>
              <a:stCxn id="280" idx="2"/>
              <a:endCxn id="275" idx="6"/>
            </p:cNvCxnSpPr>
            <p:nvPr/>
          </p:nvCxnSpPr>
          <p:spPr>
            <a:xfrm flipH="1">
              <a:off x="1460325" y="786917"/>
              <a:ext cx="353358" cy="221878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EBCC06A-BFCF-9E43-9936-74FDDC292BE3}"/>
                </a:ext>
              </a:extLst>
            </p:cNvPr>
            <p:cNvCxnSpPr>
              <a:cxnSpLocks/>
              <a:stCxn id="279" idx="2"/>
              <a:endCxn id="275" idx="6"/>
            </p:cNvCxnSpPr>
            <p:nvPr/>
          </p:nvCxnSpPr>
          <p:spPr>
            <a:xfrm flipH="1" flipV="1">
              <a:off x="1460325" y="1008795"/>
              <a:ext cx="353358" cy="304237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8088D7EE-0727-714E-87EC-A855F92B7FC2}"/>
                </a:ext>
              </a:extLst>
            </p:cNvPr>
            <p:cNvCxnSpPr>
              <a:cxnSpLocks/>
              <a:stCxn id="280" idx="2"/>
              <a:endCxn id="278" idx="6"/>
            </p:cNvCxnSpPr>
            <p:nvPr/>
          </p:nvCxnSpPr>
          <p:spPr>
            <a:xfrm flipH="1">
              <a:off x="1459199" y="786917"/>
              <a:ext cx="354484" cy="584949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A34DB4C3-E049-4E47-8C66-3BB031413C7E}"/>
                </a:ext>
              </a:extLst>
            </p:cNvPr>
            <p:cNvCxnSpPr>
              <a:cxnSpLocks/>
              <a:stCxn id="279" idx="2"/>
              <a:endCxn id="278" idx="6"/>
            </p:cNvCxnSpPr>
            <p:nvPr/>
          </p:nvCxnSpPr>
          <p:spPr>
            <a:xfrm flipH="1">
              <a:off x="1459199" y="1313032"/>
              <a:ext cx="354484" cy="58834"/>
            </a:xfrm>
            <a:prstGeom prst="line">
              <a:avLst/>
            </a:prstGeom>
            <a:grpFill/>
            <a:ln w="12700"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840C40B1-ECEC-4B4B-BBE8-2F6C388AF897}"/>
              </a:ext>
            </a:extLst>
          </p:cNvPr>
          <p:cNvGrpSpPr>
            <a:grpSpLocks noChangeAspect="1"/>
          </p:cNvGrpSpPr>
          <p:nvPr/>
        </p:nvGrpSpPr>
        <p:grpSpPr>
          <a:xfrm>
            <a:off x="5324424" y="5365435"/>
            <a:ext cx="497340" cy="323265"/>
            <a:chOff x="562755" y="531422"/>
            <a:chExt cx="1506423" cy="968190"/>
          </a:xfrm>
          <a:solidFill>
            <a:schemeClr val="accent5"/>
          </a:solidFill>
        </p:grpSpPr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36255EFA-9498-144C-973C-69847105F0D2}"/>
                </a:ext>
              </a:extLst>
            </p:cNvPr>
            <p:cNvSpPr/>
            <p:nvPr/>
          </p:nvSpPr>
          <p:spPr>
            <a:xfrm>
              <a:off x="562755" y="659168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7EF5E1EB-46FB-C84F-A4AE-C516C8303809}"/>
                </a:ext>
              </a:extLst>
            </p:cNvPr>
            <p:cNvSpPr/>
            <p:nvPr/>
          </p:nvSpPr>
          <p:spPr>
            <a:xfrm>
              <a:off x="1204830" y="881046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4ABCC197-C908-F845-BB11-156B1D9880D6}"/>
                </a:ext>
              </a:extLst>
            </p:cNvPr>
            <p:cNvSpPr/>
            <p:nvPr/>
          </p:nvSpPr>
          <p:spPr>
            <a:xfrm>
              <a:off x="568354" y="1200414"/>
              <a:ext cx="255495" cy="255494"/>
            </a:xfrm>
            <a:prstGeom prst="ellips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9A5BBA6E-2C22-EB49-B3E6-B01BA1E141A9}"/>
                </a:ext>
              </a:extLst>
            </p:cNvPr>
            <p:cNvSpPr/>
            <p:nvPr/>
          </p:nvSpPr>
          <p:spPr>
            <a:xfrm>
              <a:off x="1210438" y="531422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13024F85-FF04-EF42-8800-D05359776372}"/>
                </a:ext>
              </a:extLst>
            </p:cNvPr>
            <p:cNvSpPr/>
            <p:nvPr/>
          </p:nvSpPr>
          <p:spPr>
            <a:xfrm>
              <a:off x="1203705" y="1244117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AEF95A30-E356-454B-BBD2-56FEC2C4C6A1}"/>
                </a:ext>
              </a:extLst>
            </p:cNvPr>
            <p:cNvSpPr/>
            <p:nvPr/>
          </p:nvSpPr>
          <p:spPr>
            <a:xfrm>
              <a:off x="1813683" y="1185286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F9685A4F-1AC9-494E-B6EE-A5B5152560AD}"/>
                </a:ext>
              </a:extLst>
            </p:cNvPr>
            <p:cNvSpPr/>
            <p:nvPr/>
          </p:nvSpPr>
          <p:spPr>
            <a:xfrm>
              <a:off x="1813683" y="659168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0B8B7A75-018B-2840-BBC6-ADE6C96A6A8B}"/>
                </a:ext>
              </a:extLst>
            </p:cNvPr>
            <p:cNvCxnSpPr>
              <a:cxnSpLocks/>
              <a:stCxn id="399" idx="6"/>
              <a:endCxn id="402" idx="2"/>
            </p:cNvCxnSpPr>
            <p:nvPr/>
          </p:nvCxnSpPr>
          <p:spPr>
            <a:xfrm flipV="1">
              <a:off x="818250" y="659170"/>
              <a:ext cx="392188" cy="127746"/>
            </a:xfrm>
            <a:prstGeom prst="lin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910694A5-DADB-1D4D-8505-75B84B61AD3B}"/>
                </a:ext>
              </a:extLst>
            </p:cNvPr>
            <p:cNvCxnSpPr>
              <a:cxnSpLocks/>
              <a:stCxn id="399" idx="6"/>
              <a:endCxn id="400" idx="2"/>
            </p:cNvCxnSpPr>
            <p:nvPr/>
          </p:nvCxnSpPr>
          <p:spPr>
            <a:xfrm>
              <a:off x="818250" y="786917"/>
              <a:ext cx="386581" cy="221878"/>
            </a:xfrm>
            <a:prstGeom prst="lin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61CBB97C-7544-8D41-8C16-FD5BE2C33DD3}"/>
                </a:ext>
              </a:extLst>
            </p:cNvPr>
            <p:cNvCxnSpPr>
              <a:cxnSpLocks/>
              <a:stCxn id="400" idx="2"/>
              <a:endCxn id="401" idx="6"/>
            </p:cNvCxnSpPr>
            <p:nvPr/>
          </p:nvCxnSpPr>
          <p:spPr>
            <a:xfrm flipH="1">
              <a:off x="823848" y="1008795"/>
              <a:ext cx="380982" cy="319368"/>
            </a:xfrm>
            <a:prstGeom prst="lin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C4DCFCBC-562E-4843-A1EA-C580EE77DE11}"/>
                </a:ext>
              </a:extLst>
            </p:cNvPr>
            <p:cNvCxnSpPr>
              <a:cxnSpLocks/>
              <a:stCxn id="403" idx="2"/>
              <a:endCxn id="401" idx="6"/>
            </p:cNvCxnSpPr>
            <p:nvPr/>
          </p:nvCxnSpPr>
          <p:spPr>
            <a:xfrm flipH="1" flipV="1">
              <a:off x="823846" y="1328160"/>
              <a:ext cx="379858" cy="43704"/>
            </a:xfrm>
            <a:prstGeom prst="lin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0F435061-F6C8-CA43-8B31-3F3653A361D2}"/>
                </a:ext>
              </a:extLst>
            </p:cNvPr>
            <p:cNvCxnSpPr>
              <a:cxnSpLocks/>
              <a:stCxn id="405" idx="2"/>
              <a:endCxn id="402" idx="6"/>
            </p:cNvCxnSpPr>
            <p:nvPr/>
          </p:nvCxnSpPr>
          <p:spPr>
            <a:xfrm flipH="1" flipV="1">
              <a:off x="1465933" y="659168"/>
              <a:ext cx="347751" cy="127746"/>
            </a:xfrm>
            <a:prstGeom prst="lin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219CC130-C743-5B4D-88DE-9997856EDFEC}"/>
                </a:ext>
              </a:extLst>
            </p:cNvPr>
            <p:cNvCxnSpPr>
              <a:cxnSpLocks/>
              <a:stCxn id="403" idx="2"/>
              <a:endCxn id="399" idx="6"/>
            </p:cNvCxnSpPr>
            <p:nvPr/>
          </p:nvCxnSpPr>
          <p:spPr>
            <a:xfrm flipH="1" flipV="1">
              <a:off x="818250" y="786917"/>
              <a:ext cx="385457" cy="584949"/>
            </a:xfrm>
            <a:prstGeom prst="lin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940C43E7-356A-3B4E-8607-AF71B82DB881}"/>
                </a:ext>
              </a:extLst>
            </p:cNvPr>
            <p:cNvCxnSpPr>
              <a:cxnSpLocks/>
              <a:stCxn id="402" idx="2"/>
              <a:endCxn id="401" idx="6"/>
            </p:cNvCxnSpPr>
            <p:nvPr/>
          </p:nvCxnSpPr>
          <p:spPr>
            <a:xfrm flipH="1">
              <a:off x="823848" y="659170"/>
              <a:ext cx="386590" cy="668992"/>
            </a:xfrm>
            <a:prstGeom prst="lin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010402C6-B078-724F-8A16-D1354BF1DCA5}"/>
                </a:ext>
              </a:extLst>
            </p:cNvPr>
            <p:cNvCxnSpPr>
              <a:cxnSpLocks/>
              <a:stCxn id="404" idx="2"/>
              <a:endCxn id="402" idx="6"/>
            </p:cNvCxnSpPr>
            <p:nvPr/>
          </p:nvCxnSpPr>
          <p:spPr>
            <a:xfrm flipH="1" flipV="1">
              <a:off x="1465933" y="659168"/>
              <a:ext cx="347751" cy="653864"/>
            </a:xfrm>
            <a:prstGeom prst="lin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F1F93A5E-235C-6640-BE13-477A6EB8BC7A}"/>
                </a:ext>
              </a:extLst>
            </p:cNvPr>
            <p:cNvCxnSpPr>
              <a:cxnSpLocks/>
              <a:stCxn id="405" idx="2"/>
              <a:endCxn id="400" idx="6"/>
            </p:cNvCxnSpPr>
            <p:nvPr/>
          </p:nvCxnSpPr>
          <p:spPr>
            <a:xfrm flipH="1">
              <a:off x="1460325" y="786917"/>
              <a:ext cx="353358" cy="221878"/>
            </a:xfrm>
            <a:prstGeom prst="lin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3220698E-6256-AE4F-915F-B793ADC291DC}"/>
                </a:ext>
              </a:extLst>
            </p:cNvPr>
            <p:cNvCxnSpPr>
              <a:cxnSpLocks/>
              <a:stCxn id="404" idx="2"/>
              <a:endCxn id="400" idx="6"/>
            </p:cNvCxnSpPr>
            <p:nvPr/>
          </p:nvCxnSpPr>
          <p:spPr>
            <a:xfrm flipH="1" flipV="1">
              <a:off x="1460325" y="1008795"/>
              <a:ext cx="353358" cy="304237"/>
            </a:xfrm>
            <a:prstGeom prst="lin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E5CBCECE-5091-0C40-976A-0720609E61FD}"/>
                </a:ext>
              </a:extLst>
            </p:cNvPr>
            <p:cNvCxnSpPr>
              <a:cxnSpLocks/>
              <a:stCxn id="405" idx="2"/>
              <a:endCxn id="403" idx="6"/>
            </p:cNvCxnSpPr>
            <p:nvPr/>
          </p:nvCxnSpPr>
          <p:spPr>
            <a:xfrm flipH="1">
              <a:off x="1459199" y="786917"/>
              <a:ext cx="354484" cy="584949"/>
            </a:xfrm>
            <a:prstGeom prst="lin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4D051F7D-4C10-E740-866B-9EB6128C7A62}"/>
                </a:ext>
              </a:extLst>
            </p:cNvPr>
            <p:cNvCxnSpPr>
              <a:cxnSpLocks/>
              <a:stCxn id="404" idx="2"/>
              <a:endCxn id="403" idx="6"/>
            </p:cNvCxnSpPr>
            <p:nvPr/>
          </p:nvCxnSpPr>
          <p:spPr>
            <a:xfrm flipH="1">
              <a:off x="1459199" y="1313032"/>
              <a:ext cx="354484" cy="58834"/>
            </a:xfrm>
            <a:prstGeom prst="line">
              <a:avLst/>
            </a:prstGeom>
            <a:grpFill/>
            <a:ln w="12700">
              <a:solidFill>
                <a:schemeClr val="accent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5672F11-9CBD-DB45-B7D0-D6F6F5D29E54}"/>
              </a:ext>
            </a:extLst>
          </p:cNvPr>
          <p:cNvGrpSpPr>
            <a:grpSpLocks noChangeAspect="1"/>
          </p:cNvGrpSpPr>
          <p:nvPr/>
        </p:nvGrpSpPr>
        <p:grpSpPr>
          <a:xfrm>
            <a:off x="7661088" y="5237561"/>
            <a:ext cx="497340" cy="323265"/>
            <a:chOff x="562755" y="531419"/>
            <a:chExt cx="1506423" cy="968182"/>
          </a:xfrm>
          <a:solidFill>
            <a:srgbClr val="FF0000"/>
          </a:solidFill>
        </p:grpSpPr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75B61CD1-75D9-ED43-B33B-BD22DF0875F3}"/>
                </a:ext>
              </a:extLst>
            </p:cNvPr>
            <p:cNvSpPr/>
            <p:nvPr/>
          </p:nvSpPr>
          <p:spPr>
            <a:xfrm>
              <a:off x="562755" y="659165"/>
              <a:ext cx="255496" cy="255492"/>
            </a:xfrm>
            <a:prstGeom prst="ellips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721DDD3A-23B0-B94C-8795-B83D46D65B54}"/>
                </a:ext>
              </a:extLst>
            </p:cNvPr>
            <p:cNvSpPr/>
            <p:nvPr/>
          </p:nvSpPr>
          <p:spPr>
            <a:xfrm>
              <a:off x="1204831" y="881042"/>
              <a:ext cx="255496" cy="255492"/>
            </a:xfrm>
            <a:prstGeom prst="ellips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ABA5CB0D-25B4-2C41-B6B6-C23ECBA66ACC}"/>
                </a:ext>
              </a:extLst>
            </p:cNvPr>
            <p:cNvSpPr/>
            <p:nvPr/>
          </p:nvSpPr>
          <p:spPr>
            <a:xfrm>
              <a:off x="568353" y="1200405"/>
              <a:ext cx="255496" cy="255492"/>
            </a:xfrm>
            <a:prstGeom prst="ellips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7A8DFE01-371E-F94A-9E5D-4D7E1DEF5159}"/>
                </a:ext>
              </a:extLst>
            </p:cNvPr>
            <p:cNvSpPr/>
            <p:nvPr/>
          </p:nvSpPr>
          <p:spPr>
            <a:xfrm>
              <a:off x="1210438" y="531419"/>
              <a:ext cx="255496" cy="255492"/>
            </a:xfrm>
            <a:prstGeom prst="ellips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B38BDD6C-D0F1-954F-B835-95DA32ED8035}"/>
                </a:ext>
              </a:extLst>
            </p:cNvPr>
            <p:cNvSpPr/>
            <p:nvPr/>
          </p:nvSpPr>
          <p:spPr>
            <a:xfrm>
              <a:off x="1203704" y="1244109"/>
              <a:ext cx="255496" cy="255492"/>
            </a:xfrm>
            <a:prstGeom prst="ellips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AAD8578C-447C-1742-AFA5-5E2A393E51EA}"/>
                </a:ext>
              </a:extLst>
            </p:cNvPr>
            <p:cNvSpPr/>
            <p:nvPr/>
          </p:nvSpPr>
          <p:spPr>
            <a:xfrm>
              <a:off x="1813682" y="1185278"/>
              <a:ext cx="255496" cy="255492"/>
            </a:xfrm>
            <a:prstGeom prst="ellips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B0DEB9D7-E237-334D-BB94-3D1F45689719}"/>
                </a:ext>
              </a:extLst>
            </p:cNvPr>
            <p:cNvSpPr/>
            <p:nvPr/>
          </p:nvSpPr>
          <p:spPr>
            <a:xfrm>
              <a:off x="1813682" y="659165"/>
              <a:ext cx="255496" cy="255492"/>
            </a:xfrm>
            <a:prstGeom prst="ellips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155C5F92-6748-F346-9911-69DA2AA354E2}"/>
                </a:ext>
              </a:extLst>
            </p:cNvPr>
            <p:cNvCxnSpPr>
              <a:cxnSpLocks/>
              <a:stCxn id="419" idx="6"/>
              <a:endCxn id="422" idx="2"/>
            </p:cNvCxnSpPr>
            <p:nvPr/>
          </p:nvCxnSpPr>
          <p:spPr>
            <a:xfrm flipV="1">
              <a:off x="818251" y="659165"/>
              <a:ext cx="392187" cy="127746"/>
            </a:xfrm>
            <a:prstGeom prst="lin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D8179D2B-EA04-DD4D-BA10-C8CAC816691B}"/>
                </a:ext>
              </a:extLst>
            </p:cNvPr>
            <p:cNvCxnSpPr>
              <a:cxnSpLocks/>
              <a:stCxn id="419" idx="6"/>
              <a:endCxn id="420" idx="2"/>
            </p:cNvCxnSpPr>
            <p:nvPr/>
          </p:nvCxnSpPr>
          <p:spPr>
            <a:xfrm>
              <a:off x="818251" y="786911"/>
              <a:ext cx="386580" cy="221876"/>
            </a:xfrm>
            <a:prstGeom prst="lin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9963B71-E826-594B-B0C8-204CD98B33E7}"/>
                </a:ext>
              </a:extLst>
            </p:cNvPr>
            <p:cNvCxnSpPr>
              <a:cxnSpLocks/>
              <a:stCxn id="420" idx="2"/>
              <a:endCxn id="421" idx="6"/>
            </p:cNvCxnSpPr>
            <p:nvPr/>
          </p:nvCxnSpPr>
          <p:spPr>
            <a:xfrm flipH="1">
              <a:off x="823849" y="1008788"/>
              <a:ext cx="380982" cy="319364"/>
            </a:xfrm>
            <a:prstGeom prst="lin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A2D9000B-D380-3E4E-A2AF-7C24745CDBC8}"/>
                </a:ext>
              </a:extLst>
            </p:cNvPr>
            <p:cNvCxnSpPr>
              <a:cxnSpLocks/>
              <a:stCxn id="423" idx="2"/>
              <a:endCxn id="421" idx="6"/>
            </p:cNvCxnSpPr>
            <p:nvPr/>
          </p:nvCxnSpPr>
          <p:spPr>
            <a:xfrm flipH="1" flipV="1">
              <a:off x="823845" y="1328152"/>
              <a:ext cx="379859" cy="43703"/>
            </a:xfrm>
            <a:prstGeom prst="lin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4C6C8D94-EEDD-264C-9D8A-77348808E3C3}"/>
                </a:ext>
              </a:extLst>
            </p:cNvPr>
            <p:cNvCxnSpPr>
              <a:cxnSpLocks/>
              <a:stCxn id="425" idx="2"/>
              <a:endCxn id="422" idx="6"/>
            </p:cNvCxnSpPr>
            <p:nvPr/>
          </p:nvCxnSpPr>
          <p:spPr>
            <a:xfrm flipH="1" flipV="1">
              <a:off x="1465933" y="659165"/>
              <a:ext cx="347752" cy="127746"/>
            </a:xfrm>
            <a:prstGeom prst="lin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5FD57F88-9D17-2141-9DE0-A0D6FDE9988E}"/>
                </a:ext>
              </a:extLst>
            </p:cNvPr>
            <p:cNvCxnSpPr>
              <a:cxnSpLocks/>
              <a:stCxn id="423" idx="2"/>
              <a:endCxn id="419" idx="6"/>
            </p:cNvCxnSpPr>
            <p:nvPr/>
          </p:nvCxnSpPr>
          <p:spPr>
            <a:xfrm flipH="1" flipV="1">
              <a:off x="818251" y="786911"/>
              <a:ext cx="385456" cy="584944"/>
            </a:xfrm>
            <a:prstGeom prst="lin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A19F06D6-34A2-2342-9413-82F15C080419}"/>
                </a:ext>
              </a:extLst>
            </p:cNvPr>
            <p:cNvCxnSpPr>
              <a:cxnSpLocks/>
              <a:stCxn id="422" idx="2"/>
              <a:endCxn id="421" idx="6"/>
            </p:cNvCxnSpPr>
            <p:nvPr/>
          </p:nvCxnSpPr>
          <p:spPr>
            <a:xfrm flipH="1">
              <a:off x="823849" y="659165"/>
              <a:ext cx="386589" cy="668987"/>
            </a:xfrm>
            <a:prstGeom prst="lin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AFC2F462-A6EC-4A48-95A7-D50CCD39C799}"/>
                </a:ext>
              </a:extLst>
            </p:cNvPr>
            <p:cNvCxnSpPr>
              <a:cxnSpLocks/>
              <a:stCxn id="424" idx="2"/>
              <a:endCxn id="422" idx="6"/>
            </p:cNvCxnSpPr>
            <p:nvPr/>
          </p:nvCxnSpPr>
          <p:spPr>
            <a:xfrm flipH="1" flipV="1">
              <a:off x="1465933" y="659165"/>
              <a:ext cx="347752" cy="653859"/>
            </a:xfrm>
            <a:prstGeom prst="lin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50B01C33-8FAA-8244-8FDA-83F14CFC66B1}"/>
                </a:ext>
              </a:extLst>
            </p:cNvPr>
            <p:cNvCxnSpPr>
              <a:cxnSpLocks/>
              <a:stCxn id="425" idx="2"/>
              <a:endCxn id="420" idx="6"/>
            </p:cNvCxnSpPr>
            <p:nvPr/>
          </p:nvCxnSpPr>
          <p:spPr>
            <a:xfrm flipH="1">
              <a:off x="1460324" y="786911"/>
              <a:ext cx="353358" cy="221877"/>
            </a:xfrm>
            <a:prstGeom prst="lin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9D8D9B2B-9965-444E-8E51-8597DA9E97C4}"/>
                </a:ext>
              </a:extLst>
            </p:cNvPr>
            <p:cNvCxnSpPr>
              <a:cxnSpLocks/>
              <a:stCxn id="424" idx="2"/>
              <a:endCxn id="420" idx="6"/>
            </p:cNvCxnSpPr>
            <p:nvPr/>
          </p:nvCxnSpPr>
          <p:spPr>
            <a:xfrm flipH="1" flipV="1">
              <a:off x="1460324" y="1008788"/>
              <a:ext cx="353358" cy="304233"/>
            </a:xfrm>
            <a:prstGeom prst="lin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CF927C62-63CB-DC4B-8608-A0B662879D46}"/>
                </a:ext>
              </a:extLst>
            </p:cNvPr>
            <p:cNvCxnSpPr>
              <a:cxnSpLocks/>
              <a:stCxn id="425" idx="2"/>
              <a:endCxn id="423" idx="6"/>
            </p:cNvCxnSpPr>
            <p:nvPr/>
          </p:nvCxnSpPr>
          <p:spPr>
            <a:xfrm flipH="1">
              <a:off x="1459200" y="786911"/>
              <a:ext cx="354485" cy="584944"/>
            </a:xfrm>
            <a:prstGeom prst="lin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C29ECD94-7D75-824B-8B9A-DDA1F11C1ED5}"/>
                </a:ext>
              </a:extLst>
            </p:cNvPr>
            <p:cNvCxnSpPr>
              <a:cxnSpLocks/>
              <a:stCxn id="424" idx="2"/>
              <a:endCxn id="423" idx="6"/>
            </p:cNvCxnSpPr>
            <p:nvPr/>
          </p:nvCxnSpPr>
          <p:spPr>
            <a:xfrm flipH="1">
              <a:off x="1459200" y="1313033"/>
              <a:ext cx="354485" cy="58834"/>
            </a:xfrm>
            <a:prstGeom prst="line">
              <a:avLst/>
            </a:prstGeom>
            <a:grpFill/>
            <a:ln w="127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45413043-7D9B-B245-861A-697869837908}"/>
              </a:ext>
            </a:extLst>
          </p:cNvPr>
          <p:cNvGrpSpPr>
            <a:grpSpLocks noChangeAspect="1"/>
          </p:cNvGrpSpPr>
          <p:nvPr/>
        </p:nvGrpSpPr>
        <p:grpSpPr>
          <a:xfrm>
            <a:off x="5208149" y="2503715"/>
            <a:ext cx="529264" cy="329223"/>
            <a:chOff x="562755" y="531422"/>
            <a:chExt cx="1506423" cy="968190"/>
          </a:xfrm>
          <a:solidFill>
            <a:schemeClr val="accent2"/>
          </a:solidFill>
        </p:grpSpPr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7EE38653-6B38-0B45-B070-2E54A5A90E7B}"/>
                </a:ext>
              </a:extLst>
            </p:cNvPr>
            <p:cNvSpPr/>
            <p:nvPr/>
          </p:nvSpPr>
          <p:spPr>
            <a:xfrm>
              <a:off x="562755" y="659168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47BEE4EB-75C5-FF4D-8276-7908E14000FF}"/>
                </a:ext>
              </a:extLst>
            </p:cNvPr>
            <p:cNvSpPr/>
            <p:nvPr/>
          </p:nvSpPr>
          <p:spPr>
            <a:xfrm>
              <a:off x="1204830" y="881046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96D8EA27-D43D-F54A-AF6E-4B51B650CBF7}"/>
                </a:ext>
              </a:extLst>
            </p:cNvPr>
            <p:cNvSpPr/>
            <p:nvPr/>
          </p:nvSpPr>
          <p:spPr>
            <a:xfrm>
              <a:off x="568354" y="1200414"/>
              <a:ext cx="255495" cy="255494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2638E053-56A4-BD46-9C5E-4D5E239BF197}"/>
                </a:ext>
              </a:extLst>
            </p:cNvPr>
            <p:cNvSpPr/>
            <p:nvPr/>
          </p:nvSpPr>
          <p:spPr>
            <a:xfrm>
              <a:off x="1210438" y="531422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AE49EDDF-2049-1143-963A-9C353C031F1F}"/>
                </a:ext>
              </a:extLst>
            </p:cNvPr>
            <p:cNvSpPr/>
            <p:nvPr/>
          </p:nvSpPr>
          <p:spPr>
            <a:xfrm>
              <a:off x="1203705" y="1244117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E843801F-6ADF-2040-A08E-E9440618A0B9}"/>
                </a:ext>
              </a:extLst>
            </p:cNvPr>
            <p:cNvSpPr/>
            <p:nvPr/>
          </p:nvSpPr>
          <p:spPr>
            <a:xfrm>
              <a:off x="1813683" y="1185286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BF79B2B6-5230-DD46-ADC4-DADD6DA9F2B3}"/>
                </a:ext>
              </a:extLst>
            </p:cNvPr>
            <p:cNvSpPr/>
            <p:nvPr/>
          </p:nvSpPr>
          <p:spPr>
            <a:xfrm>
              <a:off x="1813683" y="659168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A881B1BB-0C49-0143-9335-F6BA70BC7AD2}"/>
                </a:ext>
              </a:extLst>
            </p:cNvPr>
            <p:cNvCxnSpPr>
              <a:cxnSpLocks/>
              <a:stCxn id="439" idx="6"/>
              <a:endCxn id="442" idx="2"/>
            </p:cNvCxnSpPr>
            <p:nvPr/>
          </p:nvCxnSpPr>
          <p:spPr>
            <a:xfrm flipV="1">
              <a:off x="818250" y="659170"/>
              <a:ext cx="392188" cy="127746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8795361B-050C-FF43-ADDA-F5C760B92A31}"/>
                </a:ext>
              </a:extLst>
            </p:cNvPr>
            <p:cNvCxnSpPr>
              <a:cxnSpLocks/>
              <a:stCxn id="439" idx="6"/>
              <a:endCxn id="440" idx="2"/>
            </p:cNvCxnSpPr>
            <p:nvPr/>
          </p:nvCxnSpPr>
          <p:spPr>
            <a:xfrm>
              <a:off x="818250" y="786917"/>
              <a:ext cx="386581" cy="221878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2E7DA82C-D62E-7F4F-A5F9-7DF7C5AEF85E}"/>
                </a:ext>
              </a:extLst>
            </p:cNvPr>
            <p:cNvCxnSpPr>
              <a:cxnSpLocks/>
              <a:stCxn id="440" idx="2"/>
              <a:endCxn id="441" idx="6"/>
            </p:cNvCxnSpPr>
            <p:nvPr/>
          </p:nvCxnSpPr>
          <p:spPr>
            <a:xfrm flipH="1">
              <a:off x="823848" y="1008795"/>
              <a:ext cx="380982" cy="319368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AB47FA67-F055-8B4F-99AB-E8E443601C01}"/>
                </a:ext>
              </a:extLst>
            </p:cNvPr>
            <p:cNvCxnSpPr>
              <a:cxnSpLocks/>
              <a:stCxn id="443" idx="2"/>
              <a:endCxn id="441" idx="6"/>
            </p:cNvCxnSpPr>
            <p:nvPr/>
          </p:nvCxnSpPr>
          <p:spPr>
            <a:xfrm flipH="1" flipV="1">
              <a:off x="823846" y="1328160"/>
              <a:ext cx="379858" cy="43704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0" name="Straight Connector 449">
              <a:extLst>
                <a:ext uri="{FF2B5EF4-FFF2-40B4-BE49-F238E27FC236}">
                  <a16:creationId xmlns:a16="http://schemas.microsoft.com/office/drawing/2014/main" id="{45CDC3DD-7CF0-3B4F-A7A2-53F821C7964A}"/>
                </a:ext>
              </a:extLst>
            </p:cNvPr>
            <p:cNvCxnSpPr>
              <a:cxnSpLocks/>
              <a:stCxn id="445" idx="2"/>
              <a:endCxn id="442" idx="6"/>
            </p:cNvCxnSpPr>
            <p:nvPr/>
          </p:nvCxnSpPr>
          <p:spPr>
            <a:xfrm flipH="1" flipV="1">
              <a:off x="1465933" y="659168"/>
              <a:ext cx="347751" cy="127746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DC65F22D-B57C-E946-802F-814F42AC2F35}"/>
                </a:ext>
              </a:extLst>
            </p:cNvPr>
            <p:cNvCxnSpPr>
              <a:cxnSpLocks/>
              <a:stCxn id="443" idx="2"/>
              <a:endCxn id="439" idx="6"/>
            </p:cNvCxnSpPr>
            <p:nvPr/>
          </p:nvCxnSpPr>
          <p:spPr>
            <a:xfrm flipH="1" flipV="1">
              <a:off x="818250" y="786917"/>
              <a:ext cx="385457" cy="584949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2" name="Straight Connector 451">
              <a:extLst>
                <a:ext uri="{FF2B5EF4-FFF2-40B4-BE49-F238E27FC236}">
                  <a16:creationId xmlns:a16="http://schemas.microsoft.com/office/drawing/2014/main" id="{2579B20A-487E-3F43-8093-478B70CEAE7D}"/>
                </a:ext>
              </a:extLst>
            </p:cNvPr>
            <p:cNvCxnSpPr>
              <a:cxnSpLocks/>
              <a:stCxn id="442" idx="2"/>
              <a:endCxn id="441" idx="6"/>
            </p:cNvCxnSpPr>
            <p:nvPr/>
          </p:nvCxnSpPr>
          <p:spPr>
            <a:xfrm flipH="1">
              <a:off x="823848" y="659170"/>
              <a:ext cx="386590" cy="668992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C7CFC180-EBFA-9549-AE4C-E102AF594106}"/>
                </a:ext>
              </a:extLst>
            </p:cNvPr>
            <p:cNvCxnSpPr>
              <a:cxnSpLocks/>
              <a:stCxn id="444" idx="2"/>
              <a:endCxn id="442" idx="6"/>
            </p:cNvCxnSpPr>
            <p:nvPr/>
          </p:nvCxnSpPr>
          <p:spPr>
            <a:xfrm flipH="1" flipV="1">
              <a:off x="1465933" y="659168"/>
              <a:ext cx="347751" cy="653864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23F56DDA-5CDC-2847-84CD-38533CD0BA52}"/>
                </a:ext>
              </a:extLst>
            </p:cNvPr>
            <p:cNvCxnSpPr>
              <a:cxnSpLocks/>
              <a:stCxn id="445" idx="2"/>
              <a:endCxn id="440" idx="6"/>
            </p:cNvCxnSpPr>
            <p:nvPr/>
          </p:nvCxnSpPr>
          <p:spPr>
            <a:xfrm flipH="1">
              <a:off x="1460325" y="786917"/>
              <a:ext cx="353358" cy="221878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D5273A07-108A-AC4E-BC01-3667169B59EB}"/>
                </a:ext>
              </a:extLst>
            </p:cNvPr>
            <p:cNvCxnSpPr>
              <a:cxnSpLocks/>
              <a:stCxn id="444" idx="2"/>
              <a:endCxn id="440" idx="6"/>
            </p:cNvCxnSpPr>
            <p:nvPr/>
          </p:nvCxnSpPr>
          <p:spPr>
            <a:xfrm flipH="1" flipV="1">
              <a:off x="1460325" y="1008795"/>
              <a:ext cx="353358" cy="304237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18A30F2B-7BB7-FA43-8C13-ABA29FE15CBE}"/>
                </a:ext>
              </a:extLst>
            </p:cNvPr>
            <p:cNvCxnSpPr>
              <a:cxnSpLocks/>
              <a:stCxn id="445" idx="2"/>
              <a:endCxn id="443" idx="6"/>
            </p:cNvCxnSpPr>
            <p:nvPr/>
          </p:nvCxnSpPr>
          <p:spPr>
            <a:xfrm flipH="1">
              <a:off x="1459199" y="786917"/>
              <a:ext cx="354484" cy="584949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EEB9E393-C9D5-0043-9D26-85715EC361F5}"/>
                </a:ext>
              </a:extLst>
            </p:cNvPr>
            <p:cNvCxnSpPr>
              <a:cxnSpLocks/>
              <a:stCxn id="444" idx="2"/>
              <a:endCxn id="443" idx="6"/>
            </p:cNvCxnSpPr>
            <p:nvPr/>
          </p:nvCxnSpPr>
          <p:spPr>
            <a:xfrm flipH="1">
              <a:off x="1459199" y="1313032"/>
              <a:ext cx="354484" cy="58834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58" name="Straight Arrow Connector 457">
            <a:extLst>
              <a:ext uri="{FF2B5EF4-FFF2-40B4-BE49-F238E27FC236}">
                <a16:creationId xmlns:a16="http://schemas.microsoft.com/office/drawing/2014/main" id="{04E1761C-69AB-F848-9884-467FF2AC5436}"/>
              </a:ext>
            </a:extLst>
          </p:cNvPr>
          <p:cNvCxnSpPr/>
          <p:nvPr/>
        </p:nvCxnSpPr>
        <p:spPr>
          <a:xfrm>
            <a:off x="4812858" y="2681316"/>
            <a:ext cx="32692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9" name="Group 458">
            <a:extLst>
              <a:ext uri="{FF2B5EF4-FFF2-40B4-BE49-F238E27FC236}">
                <a16:creationId xmlns:a16="http://schemas.microsoft.com/office/drawing/2014/main" id="{4BFB9C0E-06F0-D941-958D-C14ACFA82D45}"/>
              </a:ext>
            </a:extLst>
          </p:cNvPr>
          <p:cNvGrpSpPr>
            <a:grpSpLocks noChangeAspect="1"/>
          </p:cNvGrpSpPr>
          <p:nvPr/>
        </p:nvGrpSpPr>
        <p:grpSpPr>
          <a:xfrm>
            <a:off x="5208149" y="2503715"/>
            <a:ext cx="529264" cy="329223"/>
            <a:chOff x="562755" y="531422"/>
            <a:chExt cx="1506423" cy="968190"/>
          </a:xfrm>
          <a:solidFill>
            <a:schemeClr val="accent2"/>
          </a:solidFill>
        </p:grpSpPr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8413FDF9-87A8-264B-9C1F-289B34950C58}"/>
                </a:ext>
              </a:extLst>
            </p:cNvPr>
            <p:cNvSpPr/>
            <p:nvPr/>
          </p:nvSpPr>
          <p:spPr>
            <a:xfrm>
              <a:off x="562755" y="659168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480464BE-1FA7-214E-AA82-2DDBE1815954}"/>
                </a:ext>
              </a:extLst>
            </p:cNvPr>
            <p:cNvSpPr/>
            <p:nvPr/>
          </p:nvSpPr>
          <p:spPr>
            <a:xfrm>
              <a:off x="1204830" y="881046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F1C7B5B1-7BDE-AF40-B81F-9B245D7FD870}"/>
                </a:ext>
              </a:extLst>
            </p:cNvPr>
            <p:cNvSpPr/>
            <p:nvPr/>
          </p:nvSpPr>
          <p:spPr>
            <a:xfrm>
              <a:off x="568354" y="1200414"/>
              <a:ext cx="255495" cy="255494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2A29D214-5941-984E-B750-72CAB05746EC}"/>
                </a:ext>
              </a:extLst>
            </p:cNvPr>
            <p:cNvSpPr/>
            <p:nvPr/>
          </p:nvSpPr>
          <p:spPr>
            <a:xfrm>
              <a:off x="1210438" y="531422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1BE240ED-B88C-7D48-93FE-854191AC47F8}"/>
                </a:ext>
              </a:extLst>
            </p:cNvPr>
            <p:cNvSpPr/>
            <p:nvPr/>
          </p:nvSpPr>
          <p:spPr>
            <a:xfrm>
              <a:off x="1203705" y="1244117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7A56E565-31C1-0641-BE3B-2019D389307E}"/>
                </a:ext>
              </a:extLst>
            </p:cNvPr>
            <p:cNvSpPr/>
            <p:nvPr/>
          </p:nvSpPr>
          <p:spPr>
            <a:xfrm>
              <a:off x="1813683" y="1185286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BC7FE7B6-C9EA-D748-9983-987915560C1D}"/>
                </a:ext>
              </a:extLst>
            </p:cNvPr>
            <p:cNvSpPr/>
            <p:nvPr/>
          </p:nvSpPr>
          <p:spPr>
            <a:xfrm>
              <a:off x="1813683" y="659168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0427837B-D903-2F48-900A-5D697F4A0308}"/>
                </a:ext>
              </a:extLst>
            </p:cNvPr>
            <p:cNvCxnSpPr>
              <a:cxnSpLocks/>
              <a:stCxn id="460" idx="6"/>
              <a:endCxn id="463" idx="2"/>
            </p:cNvCxnSpPr>
            <p:nvPr/>
          </p:nvCxnSpPr>
          <p:spPr>
            <a:xfrm flipV="1">
              <a:off x="818250" y="659170"/>
              <a:ext cx="392188" cy="127746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8" name="Straight Connector 467">
              <a:extLst>
                <a:ext uri="{FF2B5EF4-FFF2-40B4-BE49-F238E27FC236}">
                  <a16:creationId xmlns:a16="http://schemas.microsoft.com/office/drawing/2014/main" id="{7C522213-04BC-A841-885B-9BD69F1DB126}"/>
                </a:ext>
              </a:extLst>
            </p:cNvPr>
            <p:cNvCxnSpPr>
              <a:cxnSpLocks/>
              <a:stCxn id="460" idx="6"/>
              <a:endCxn id="461" idx="2"/>
            </p:cNvCxnSpPr>
            <p:nvPr/>
          </p:nvCxnSpPr>
          <p:spPr>
            <a:xfrm>
              <a:off x="818250" y="786917"/>
              <a:ext cx="386581" cy="221878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1790BCD3-0AD8-3342-82E5-4AFA64F80C7E}"/>
                </a:ext>
              </a:extLst>
            </p:cNvPr>
            <p:cNvCxnSpPr>
              <a:cxnSpLocks/>
              <a:stCxn id="461" idx="2"/>
              <a:endCxn id="462" idx="6"/>
            </p:cNvCxnSpPr>
            <p:nvPr/>
          </p:nvCxnSpPr>
          <p:spPr>
            <a:xfrm flipH="1">
              <a:off x="823848" y="1008795"/>
              <a:ext cx="380982" cy="319368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49B75A99-3D16-D047-A183-7A5C7D740BD3}"/>
                </a:ext>
              </a:extLst>
            </p:cNvPr>
            <p:cNvCxnSpPr>
              <a:cxnSpLocks/>
              <a:stCxn id="464" idx="2"/>
              <a:endCxn id="462" idx="6"/>
            </p:cNvCxnSpPr>
            <p:nvPr/>
          </p:nvCxnSpPr>
          <p:spPr>
            <a:xfrm flipH="1" flipV="1">
              <a:off x="823846" y="1328160"/>
              <a:ext cx="379858" cy="43704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CCEA06E8-D101-5148-A45F-2CFD61D0BA5A}"/>
                </a:ext>
              </a:extLst>
            </p:cNvPr>
            <p:cNvCxnSpPr>
              <a:cxnSpLocks/>
              <a:stCxn id="466" idx="2"/>
              <a:endCxn id="463" idx="6"/>
            </p:cNvCxnSpPr>
            <p:nvPr/>
          </p:nvCxnSpPr>
          <p:spPr>
            <a:xfrm flipH="1" flipV="1">
              <a:off x="1465933" y="659168"/>
              <a:ext cx="347751" cy="127746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E0AC29C7-B084-6740-8FD9-AFE145D2B94A}"/>
                </a:ext>
              </a:extLst>
            </p:cNvPr>
            <p:cNvCxnSpPr>
              <a:cxnSpLocks/>
              <a:stCxn id="464" idx="2"/>
              <a:endCxn id="460" idx="6"/>
            </p:cNvCxnSpPr>
            <p:nvPr/>
          </p:nvCxnSpPr>
          <p:spPr>
            <a:xfrm flipH="1" flipV="1">
              <a:off x="818250" y="786917"/>
              <a:ext cx="385457" cy="584949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3" name="Straight Connector 472">
              <a:extLst>
                <a:ext uri="{FF2B5EF4-FFF2-40B4-BE49-F238E27FC236}">
                  <a16:creationId xmlns:a16="http://schemas.microsoft.com/office/drawing/2014/main" id="{2E5A36EA-587C-A840-89F7-C398CA944635}"/>
                </a:ext>
              </a:extLst>
            </p:cNvPr>
            <p:cNvCxnSpPr>
              <a:cxnSpLocks/>
              <a:stCxn id="463" idx="2"/>
              <a:endCxn id="462" idx="6"/>
            </p:cNvCxnSpPr>
            <p:nvPr/>
          </p:nvCxnSpPr>
          <p:spPr>
            <a:xfrm flipH="1">
              <a:off x="823848" y="659170"/>
              <a:ext cx="386590" cy="668992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12486345-1DAD-3F4F-8046-CB4C87D415CE}"/>
                </a:ext>
              </a:extLst>
            </p:cNvPr>
            <p:cNvCxnSpPr>
              <a:cxnSpLocks/>
              <a:stCxn id="465" idx="2"/>
              <a:endCxn id="463" idx="6"/>
            </p:cNvCxnSpPr>
            <p:nvPr/>
          </p:nvCxnSpPr>
          <p:spPr>
            <a:xfrm flipH="1" flipV="1">
              <a:off x="1465933" y="659168"/>
              <a:ext cx="347751" cy="653864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5FA96EF3-5830-684C-8B2A-2CD218EC501D}"/>
                </a:ext>
              </a:extLst>
            </p:cNvPr>
            <p:cNvCxnSpPr>
              <a:cxnSpLocks/>
              <a:stCxn id="466" idx="2"/>
              <a:endCxn id="461" idx="6"/>
            </p:cNvCxnSpPr>
            <p:nvPr/>
          </p:nvCxnSpPr>
          <p:spPr>
            <a:xfrm flipH="1">
              <a:off x="1460325" y="786917"/>
              <a:ext cx="353358" cy="221878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6" name="Straight Connector 475">
              <a:extLst>
                <a:ext uri="{FF2B5EF4-FFF2-40B4-BE49-F238E27FC236}">
                  <a16:creationId xmlns:a16="http://schemas.microsoft.com/office/drawing/2014/main" id="{6B3D6B71-10EF-D14D-9363-58F9BFDD153B}"/>
                </a:ext>
              </a:extLst>
            </p:cNvPr>
            <p:cNvCxnSpPr>
              <a:cxnSpLocks/>
              <a:stCxn id="465" idx="2"/>
              <a:endCxn id="461" idx="6"/>
            </p:cNvCxnSpPr>
            <p:nvPr/>
          </p:nvCxnSpPr>
          <p:spPr>
            <a:xfrm flipH="1" flipV="1">
              <a:off x="1460325" y="1008795"/>
              <a:ext cx="353358" cy="304237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7" name="Straight Connector 476">
              <a:extLst>
                <a:ext uri="{FF2B5EF4-FFF2-40B4-BE49-F238E27FC236}">
                  <a16:creationId xmlns:a16="http://schemas.microsoft.com/office/drawing/2014/main" id="{4F01C2F5-05F3-5E4F-A710-03E50B0ED972}"/>
                </a:ext>
              </a:extLst>
            </p:cNvPr>
            <p:cNvCxnSpPr>
              <a:cxnSpLocks/>
              <a:stCxn id="466" idx="2"/>
              <a:endCxn id="464" idx="6"/>
            </p:cNvCxnSpPr>
            <p:nvPr/>
          </p:nvCxnSpPr>
          <p:spPr>
            <a:xfrm flipH="1">
              <a:off x="1459199" y="786917"/>
              <a:ext cx="354484" cy="584949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2DAC9E00-39C9-B644-B43B-3D204CEE9D30}"/>
                </a:ext>
              </a:extLst>
            </p:cNvPr>
            <p:cNvCxnSpPr>
              <a:cxnSpLocks/>
              <a:stCxn id="465" idx="2"/>
              <a:endCxn id="464" idx="6"/>
            </p:cNvCxnSpPr>
            <p:nvPr/>
          </p:nvCxnSpPr>
          <p:spPr>
            <a:xfrm flipH="1">
              <a:off x="1459199" y="1313032"/>
              <a:ext cx="354484" cy="58834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14D38590-02B4-BE46-B6F8-A91FAAD5A527}"/>
              </a:ext>
            </a:extLst>
          </p:cNvPr>
          <p:cNvGrpSpPr>
            <a:grpSpLocks noChangeAspect="1"/>
          </p:cNvGrpSpPr>
          <p:nvPr/>
        </p:nvGrpSpPr>
        <p:grpSpPr>
          <a:xfrm>
            <a:off x="5207771" y="2508396"/>
            <a:ext cx="529264" cy="329223"/>
            <a:chOff x="562755" y="531422"/>
            <a:chExt cx="1506423" cy="968190"/>
          </a:xfrm>
          <a:solidFill>
            <a:schemeClr val="accent2"/>
          </a:solidFill>
        </p:grpSpPr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9D3EFB5A-45E5-1B48-97A5-959000BDB51B}"/>
                </a:ext>
              </a:extLst>
            </p:cNvPr>
            <p:cNvSpPr/>
            <p:nvPr/>
          </p:nvSpPr>
          <p:spPr>
            <a:xfrm>
              <a:off x="562755" y="659168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CA33144B-0B66-0B4B-9429-F3FA55B238AC}"/>
                </a:ext>
              </a:extLst>
            </p:cNvPr>
            <p:cNvSpPr/>
            <p:nvPr/>
          </p:nvSpPr>
          <p:spPr>
            <a:xfrm>
              <a:off x="1204830" y="881046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>
              <a:extLst>
                <a:ext uri="{FF2B5EF4-FFF2-40B4-BE49-F238E27FC236}">
                  <a16:creationId xmlns:a16="http://schemas.microsoft.com/office/drawing/2014/main" id="{DFFCF726-E27F-0C40-954B-8CB456C3E8E2}"/>
                </a:ext>
              </a:extLst>
            </p:cNvPr>
            <p:cNvSpPr/>
            <p:nvPr/>
          </p:nvSpPr>
          <p:spPr>
            <a:xfrm>
              <a:off x="568354" y="1200414"/>
              <a:ext cx="255495" cy="255494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72FA2CF0-F257-ED45-A5D1-85C44C318F12}"/>
                </a:ext>
              </a:extLst>
            </p:cNvPr>
            <p:cNvSpPr/>
            <p:nvPr/>
          </p:nvSpPr>
          <p:spPr>
            <a:xfrm>
              <a:off x="1210438" y="531422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F2688098-F21B-FF41-AEEA-80FEC92808E0}"/>
                </a:ext>
              </a:extLst>
            </p:cNvPr>
            <p:cNvSpPr/>
            <p:nvPr/>
          </p:nvSpPr>
          <p:spPr>
            <a:xfrm>
              <a:off x="1203705" y="1244117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BC209E92-AD47-F242-A0C9-AA04E2A63B4C}"/>
                </a:ext>
              </a:extLst>
            </p:cNvPr>
            <p:cNvSpPr/>
            <p:nvPr/>
          </p:nvSpPr>
          <p:spPr>
            <a:xfrm>
              <a:off x="1813683" y="1185286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>
              <a:extLst>
                <a:ext uri="{FF2B5EF4-FFF2-40B4-BE49-F238E27FC236}">
                  <a16:creationId xmlns:a16="http://schemas.microsoft.com/office/drawing/2014/main" id="{792EB4BF-6D1C-5548-8C56-DBBDE433C3AF}"/>
                </a:ext>
              </a:extLst>
            </p:cNvPr>
            <p:cNvSpPr/>
            <p:nvPr/>
          </p:nvSpPr>
          <p:spPr>
            <a:xfrm>
              <a:off x="1813683" y="659168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9ED9AEA6-D613-B64F-A1E4-A906E5CF0209}"/>
                </a:ext>
              </a:extLst>
            </p:cNvPr>
            <p:cNvCxnSpPr>
              <a:cxnSpLocks/>
              <a:stCxn id="480" idx="6"/>
              <a:endCxn id="483" idx="2"/>
            </p:cNvCxnSpPr>
            <p:nvPr/>
          </p:nvCxnSpPr>
          <p:spPr>
            <a:xfrm flipV="1">
              <a:off x="818250" y="659170"/>
              <a:ext cx="392188" cy="127746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BB66B781-2254-1446-AD68-34A33849EB1E}"/>
                </a:ext>
              </a:extLst>
            </p:cNvPr>
            <p:cNvCxnSpPr>
              <a:cxnSpLocks/>
              <a:stCxn id="480" idx="6"/>
              <a:endCxn id="481" idx="2"/>
            </p:cNvCxnSpPr>
            <p:nvPr/>
          </p:nvCxnSpPr>
          <p:spPr>
            <a:xfrm>
              <a:off x="818250" y="786917"/>
              <a:ext cx="386581" cy="221878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9A4E06A8-7D8F-004E-B95F-F9D6EA8D5437}"/>
                </a:ext>
              </a:extLst>
            </p:cNvPr>
            <p:cNvCxnSpPr>
              <a:cxnSpLocks/>
              <a:stCxn id="481" idx="2"/>
              <a:endCxn id="482" idx="6"/>
            </p:cNvCxnSpPr>
            <p:nvPr/>
          </p:nvCxnSpPr>
          <p:spPr>
            <a:xfrm flipH="1">
              <a:off x="823848" y="1008795"/>
              <a:ext cx="380982" cy="319368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F63C5663-F03E-4C4D-B252-FF83DEAFD895}"/>
                </a:ext>
              </a:extLst>
            </p:cNvPr>
            <p:cNvCxnSpPr>
              <a:cxnSpLocks/>
              <a:stCxn id="484" idx="2"/>
              <a:endCxn id="482" idx="6"/>
            </p:cNvCxnSpPr>
            <p:nvPr/>
          </p:nvCxnSpPr>
          <p:spPr>
            <a:xfrm flipH="1" flipV="1">
              <a:off x="823846" y="1328160"/>
              <a:ext cx="379858" cy="43704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3AF4177F-19E2-064B-A810-85146312AC6C}"/>
                </a:ext>
              </a:extLst>
            </p:cNvPr>
            <p:cNvCxnSpPr>
              <a:cxnSpLocks/>
              <a:stCxn id="486" idx="2"/>
              <a:endCxn id="483" idx="6"/>
            </p:cNvCxnSpPr>
            <p:nvPr/>
          </p:nvCxnSpPr>
          <p:spPr>
            <a:xfrm flipH="1" flipV="1">
              <a:off x="1465933" y="659168"/>
              <a:ext cx="347751" cy="127746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57D8022D-5A09-7B46-8103-A0FB1279D862}"/>
                </a:ext>
              </a:extLst>
            </p:cNvPr>
            <p:cNvCxnSpPr>
              <a:cxnSpLocks/>
              <a:stCxn id="484" idx="2"/>
              <a:endCxn id="480" idx="6"/>
            </p:cNvCxnSpPr>
            <p:nvPr/>
          </p:nvCxnSpPr>
          <p:spPr>
            <a:xfrm flipH="1" flipV="1">
              <a:off x="818250" y="786917"/>
              <a:ext cx="385457" cy="584949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3" name="Straight Connector 492">
              <a:extLst>
                <a:ext uri="{FF2B5EF4-FFF2-40B4-BE49-F238E27FC236}">
                  <a16:creationId xmlns:a16="http://schemas.microsoft.com/office/drawing/2014/main" id="{5E4D710F-7EFE-2549-9A58-553D82ACBC66}"/>
                </a:ext>
              </a:extLst>
            </p:cNvPr>
            <p:cNvCxnSpPr>
              <a:cxnSpLocks/>
              <a:stCxn id="483" idx="2"/>
              <a:endCxn id="482" idx="6"/>
            </p:cNvCxnSpPr>
            <p:nvPr/>
          </p:nvCxnSpPr>
          <p:spPr>
            <a:xfrm flipH="1">
              <a:off x="823848" y="659170"/>
              <a:ext cx="386590" cy="668992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AE101AF3-5DD4-AC4D-B20F-61392096ADFA}"/>
                </a:ext>
              </a:extLst>
            </p:cNvPr>
            <p:cNvCxnSpPr>
              <a:cxnSpLocks/>
              <a:stCxn id="485" idx="2"/>
              <a:endCxn id="483" idx="6"/>
            </p:cNvCxnSpPr>
            <p:nvPr/>
          </p:nvCxnSpPr>
          <p:spPr>
            <a:xfrm flipH="1" flipV="1">
              <a:off x="1465933" y="659168"/>
              <a:ext cx="347751" cy="653864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68EBE401-7BDC-1841-BBF0-FEE07F89BDAD}"/>
                </a:ext>
              </a:extLst>
            </p:cNvPr>
            <p:cNvCxnSpPr>
              <a:cxnSpLocks/>
              <a:stCxn id="486" idx="2"/>
              <a:endCxn id="481" idx="6"/>
            </p:cNvCxnSpPr>
            <p:nvPr/>
          </p:nvCxnSpPr>
          <p:spPr>
            <a:xfrm flipH="1">
              <a:off x="1460325" y="786917"/>
              <a:ext cx="353358" cy="221878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D6636C18-C874-5948-9D51-CC2677859ABC}"/>
                </a:ext>
              </a:extLst>
            </p:cNvPr>
            <p:cNvCxnSpPr>
              <a:cxnSpLocks/>
              <a:stCxn id="485" idx="2"/>
              <a:endCxn id="481" idx="6"/>
            </p:cNvCxnSpPr>
            <p:nvPr/>
          </p:nvCxnSpPr>
          <p:spPr>
            <a:xfrm flipH="1" flipV="1">
              <a:off x="1460325" y="1008795"/>
              <a:ext cx="353358" cy="304237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7" name="Straight Connector 496">
              <a:extLst>
                <a:ext uri="{FF2B5EF4-FFF2-40B4-BE49-F238E27FC236}">
                  <a16:creationId xmlns:a16="http://schemas.microsoft.com/office/drawing/2014/main" id="{2701F224-39BD-7443-8416-2B13A1772965}"/>
                </a:ext>
              </a:extLst>
            </p:cNvPr>
            <p:cNvCxnSpPr>
              <a:cxnSpLocks/>
              <a:stCxn id="486" idx="2"/>
              <a:endCxn id="484" idx="6"/>
            </p:cNvCxnSpPr>
            <p:nvPr/>
          </p:nvCxnSpPr>
          <p:spPr>
            <a:xfrm flipH="1">
              <a:off x="1459199" y="786917"/>
              <a:ext cx="354484" cy="584949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47E8E7E3-6AEB-6F46-9643-D5AE5369C480}"/>
                </a:ext>
              </a:extLst>
            </p:cNvPr>
            <p:cNvCxnSpPr>
              <a:cxnSpLocks/>
              <a:stCxn id="485" idx="2"/>
              <a:endCxn id="484" idx="6"/>
            </p:cNvCxnSpPr>
            <p:nvPr/>
          </p:nvCxnSpPr>
          <p:spPr>
            <a:xfrm flipH="1">
              <a:off x="1459199" y="1313032"/>
              <a:ext cx="354484" cy="58834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7B84120-451F-7047-B814-7FB9E256C960}"/>
              </a:ext>
            </a:extLst>
          </p:cNvPr>
          <p:cNvSpPr txBox="1"/>
          <p:nvPr/>
        </p:nvSpPr>
        <p:spPr>
          <a:xfrm>
            <a:off x="1884995" y="3684266"/>
            <a:ext cx="1430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Model update</a:t>
            </a:r>
          </a:p>
        </p:txBody>
      </p:sp>
      <p:sp>
        <p:nvSpPr>
          <p:cNvPr id="499" name="TextBox 498">
            <a:extLst>
              <a:ext uri="{FF2B5EF4-FFF2-40B4-BE49-F238E27FC236}">
                <a16:creationId xmlns:a16="http://schemas.microsoft.com/office/drawing/2014/main" id="{B998D565-F4DA-CC4F-B0AE-818F05D95C3C}"/>
              </a:ext>
            </a:extLst>
          </p:cNvPr>
          <p:cNvSpPr txBox="1"/>
          <p:nvPr/>
        </p:nvSpPr>
        <p:spPr>
          <a:xfrm>
            <a:off x="6118789" y="2771909"/>
            <a:ext cx="2096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New global model</a:t>
            </a:r>
          </a:p>
        </p:txBody>
      </p: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107011F6-3F9F-8543-90A8-3DF6DBA009AB}"/>
              </a:ext>
            </a:extLst>
          </p:cNvPr>
          <p:cNvGrpSpPr>
            <a:grpSpLocks noChangeAspect="1"/>
          </p:cNvGrpSpPr>
          <p:nvPr/>
        </p:nvGrpSpPr>
        <p:grpSpPr>
          <a:xfrm>
            <a:off x="5207204" y="2504430"/>
            <a:ext cx="529264" cy="329223"/>
            <a:chOff x="562755" y="531422"/>
            <a:chExt cx="1506423" cy="968190"/>
          </a:xfrm>
          <a:solidFill>
            <a:schemeClr val="accent2"/>
          </a:solidFill>
        </p:grpSpPr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0B79B44A-7805-3A41-9CD2-8242A1A8141F}"/>
                </a:ext>
              </a:extLst>
            </p:cNvPr>
            <p:cNvSpPr/>
            <p:nvPr/>
          </p:nvSpPr>
          <p:spPr>
            <a:xfrm>
              <a:off x="562755" y="659168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C9E750BB-72D6-6A4D-9107-91B2A13211F4}"/>
                </a:ext>
              </a:extLst>
            </p:cNvPr>
            <p:cNvSpPr/>
            <p:nvPr/>
          </p:nvSpPr>
          <p:spPr>
            <a:xfrm>
              <a:off x="1204830" y="881046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25516D64-05DF-F249-B3BA-57622AC37D1C}"/>
                </a:ext>
              </a:extLst>
            </p:cNvPr>
            <p:cNvSpPr/>
            <p:nvPr/>
          </p:nvSpPr>
          <p:spPr>
            <a:xfrm>
              <a:off x="568354" y="1200414"/>
              <a:ext cx="255495" cy="255494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765C1F33-A88A-C443-A4AB-B3716FFDF770}"/>
                </a:ext>
              </a:extLst>
            </p:cNvPr>
            <p:cNvSpPr/>
            <p:nvPr/>
          </p:nvSpPr>
          <p:spPr>
            <a:xfrm>
              <a:off x="1210438" y="531422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5DEA6393-E717-7D40-9D44-DD2B721AE217}"/>
                </a:ext>
              </a:extLst>
            </p:cNvPr>
            <p:cNvSpPr/>
            <p:nvPr/>
          </p:nvSpPr>
          <p:spPr>
            <a:xfrm>
              <a:off x="1203705" y="1244117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CB107FF5-7C48-7148-9610-92B5A51CB3F1}"/>
                </a:ext>
              </a:extLst>
            </p:cNvPr>
            <p:cNvSpPr/>
            <p:nvPr/>
          </p:nvSpPr>
          <p:spPr>
            <a:xfrm>
              <a:off x="1813683" y="1185286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6E66D67D-0CE4-C145-A0EB-69EEED82DED4}"/>
                </a:ext>
              </a:extLst>
            </p:cNvPr>
            <p:cNvSpPr/>
            <p:nvPr/>
          </p:nvSpPr>
          <p:spPr>
            <a:xfrm>
              <a:off x="1813683" y="659168"/>
              <a:ext cx="255495" cy="255495"/>
            </a:xfrm>
            <a:prstGeom prst="ellips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810177D2-519B-4040-AA79-DF110BB4BC3C}"/>
                </a:ext>
              </a:extLst>
            </p:cNvPr>
            <p:cNvCxnSpPr>
              <a:cxnSpLocks/>
              <a:stCxn id="501" idx="6"/>
              <a:endCxn id="504" idx="2"/>
            </p:cNvCxnSpPr>
            <p:nvPr/>
          </p:nvCxnSpPr>
          <p:spPr>
            <a:xfrm flipV="1">
              <a:off x="818250" y="659170"/>
              <a:ext cx="392188" cy="127746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9A9DF862-1726-7446-8746-FD094B0F7F4D}"/>
                </a:ext>
              </a:extLst>
            </p:cNvPr>
            <p:cNvCxnSpPr>
              <a:cxnSpLocks/>
              <a:stCxn id="501" idx="6"/>
              <a:endCxn id="502" idx="2"/>
            </p:cNvCxnSpPr>
            <p:nvPr/>
          </p:nvCxnSpPr>
          <p:spPr>
            <a:xfrm>
              <a:off x="818250" y="786917"/>
              <a:ext cx="386581" cy="221878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0" name="Straight Connector 509">
              <a:extLst>
                <a:ext uri="{FF2B5EF4-FFF2-40B4-BE49-F238E27FC236}">
                  <a16:creationId xmlns:a16="http://schemas.microsoft.com/office/drawing/2014/main" id="{177757C4-14FB-7046-9AFD-DB4A00099057}"/>
                </a:ext>
              </a:extLst>
            </p:cNvPr>
            <p:cNvCxnSpPr>
              <a:cxnSpLocks/>
              <a:stCxn id="502" idx="2"/>
              <a:endCxn id="503" idx="6"/>
            </p:cNvCxnSpPr>
            <p:nvPr/>
          </p:nvCxnSpPr>
          <p:spPr>
            <a:xfrm flipH="1">
              <a:off x="823848" y="1008795"/>
              <a:ext cx="380982" cy="319368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50295181-252B-A945-9FD9-5441154E7F55}"/>
                </a:ext>
              </a:extLst>
            </p:cNvPr>
            <p:cNvCxnSpPr>
              <a:cxnSpLocks/>
              <a:stCxn id="505" idx="2"/>
              <a:endCxn id="503" idx="6"/>
            </p:cNvCxnSpPr>
            <p:nvPr/>
          </p:nvCxnSpPr>
          <p:spPr>
            <a:xfrm flipH="1" flipV="1">
              <a:off x="823846" y="1328160"/>
              <a:ext cx="379858" cy="43704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2" name="Straight Connector 511">
              <a:extLst>
                <a:ext uri="{FF2B5EF4-FFF2-40B4-BE49-F238E27FC236}">
                  <a16:creationId xmlns:a16="http://schemas.microsoft.com/office/drawing/2014/main" id="{EE7EE243-143D-BE48-8445-CECF4A628075}"/>
                </a:ext>
              </a:extLst>
            </p:cNvPr>
            <p:cNvCxnSpPr>
              <a:cxnSpLocks/>
              <a:stCxn id="507" idx="2"/>
              <a:endCxn id="504" idx="6"/>
            </p:cNvCxnSpPr>
            <p:nvPr/>
          </p:nvCxnSpPr>
          <p:spPr>
            <a:xfrm flipH="1" flipV="1">
              <a:off x="1465933" y="659168"/>
              <a:ext cx="347751" cy="127746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713E9CCF-EDA8-5247-9606-A31191719457}"/>
                </a:ext>
              </a:extLst>
            </p:cNvPr>
            <p:cNvCxnSpPr>
              <a:cxnSpLocks/>
              <a:stCxn id="505" idx="2"/>
              <a:endCxn id="501" idx="6"/>
            </p:cNvCxnSpPr>
            <p:nvPr/>
          </p:nvCxnSpPr>
          <p:spPr>
            <a:xfrm flipH="1" flipV="1">
              <a:off x="818250" y="786917"/>
              <a:ext cx="385457" cy="584949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10FFB923-8C3F-C646-BD6F-F50A56966B91}"/>
                </a:ext>
              </a:extLst>
            </p:cNvPr>
            <p:cNvCxnSpPr>
              <a:cxnSpLocks/>
              <a:stCxn id="504" idx="2"/>
              <a:endCxn id="503" idx="6"/>
            </p:cNvCxnSpPr>
            <p:nvPr/>
          </p:nvCxnSpPr>
          <p:spPr>
            <a:xfrm flipH="1">
              <a:off x="823848" y="659170"/>
              <a:ext cx="386590" cy="668992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id="{325CD6C6-D8B9-6C43-89FC-6B7C55FAAA3E}"/>
                </a:ext>
              </a:extLst>
            </p:cNvPr>
            <p:cNvCxnSpPr>
              <a:cxnSpLocks/>
              <a:stCxn id="506" idx="2"/>
              <a:endCxn id="504" idx="6"/>
            </p:cNvCxnSpPr>
            <p:nvPr/>
          </p:nvCxnSpPr>
          <p:spPr>
            <a:xfrm flipH="1" flipV="1">
              <a:off x="1465933" y="659168"/>
              <a:ext cx="347751" cy="653864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6" name="Straight Connector 515">
              <a:extLst>
                <a:ext uri="{FF2B5EF4-FFF2-40B4-BE49-F238E27FC236}">
                  <a16:creationId xmlns:a16="http://schemas.microsoft.com/office/drawing/2014/main" id="{8F8726AD-E928-FD43-8338-835E3E081070}"/>
                </a:ext>
              </a:extLst>
            </p:cNvPr>
            <p:cNvCxnSpPr>
              <a:cxnSpLocks/>
              <a:stCxn id="507" idx="2"/>
              <a:endCxn id="502" idx="6"/>
            </p:cNvCxnSpPr>
            <p:nvPr/>
          </p:nvCxnSpPr>
          <p:spPr>
            <a:xfrm flipH="1">
              <a:off x="1460325" y="786917"/>
              <a:ext cx="353358" cy="221878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id="{73102E35-14D2-704A-9DA1-A7A866E9210C}"/>
                </a:ext>
              </a:extLst>
            </p:cNvPr>
            <p:cNvCxnSpPr>
              <a:cxnSpLocks/>
              <a:stCxn id="506" idx="2"/>
              <a:endCxn id="502" idx="6"/>
            </p:cNvCxnSpPr>
            <p:nvPr/>
          </p:nvCxnSpPr>
          <p:spPr>
            <a:xfrm flipH="1" flipV="1">
              <a:off x="1460325" y="1008795"/>
              <a:ext cx="353358" cy="304237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745258CE-B586-1842-86B6-3F36373D5A71}"/>
                </a:ext>
              </a:extLst>
            </p:cNvPr>
            <p:cNvCxnSpPr>
              <a:cxnSpLocks/>
              <a:stCxn id="507" idx="2"/>
              <a:endCxn id="505" idx="6"/>
            </p:cNvCxnSpPr>
            <p:nvPr/>
          </p:nvCxnSpPr>
          <p:spPr>
            <a:xfrm flipH="1">
              <a:off x="1459199" y="786917"/>
              <a:ext cx="354484" cy="584949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9" name="Straight Connector 518">
              <a:extLst>
                <a:ext uri="{FF2B5EF4-FFF2-40B4-BE49-F238E27FC236}">
                  <a16:creationId xmlns:a16="http://schemas.microsoft.com/office/drawing/2014/main" id="{0D51A680-3485-1844-A206-DC8C19E07F41}"/>
                </a:ext>
              </a:extLst>
            </p:cNvPr>
            <p:cNvCxnSpPr>
              <a:cxnSpLocks/>
              <a:stCxn id="506" idx="2"/>
              <a:endCxn id="505" idx="6"/>
            </p:cNvCxnSpPr>
            <p:nvPr/>
          </p:nvCxnSpPr>
          <p:spPr>
            <a:xfrm flipH="1">
              <a:off x="1459199" y="1313032"/>
              <a:ext cx="354484" cy="58834"/>
            </a:xfrm>
            <a:prstGeom prst="line">
              <a:avLst/>
            </a:prstGeom>
            <a:grpFill/>
            <a:ln w="127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0" name="TextBox 229">
            <a:extLst>
              <a:ext uri="{FF2B5EF4-FFF2-40B4-BE49-F238E27FC236}">
                <a16:creationId xmlns:a16="http://schemas.microsoft.com/office/drawing/2014/main" id="{7C5CDB5C-BC8D-014C-8595-2E8D32EB73D9}"/>
              </a:ext>
            </a:extLst>
          </p:cNvPr>
          <p:cNvSpPr txBox="1"/>
          <p:nvPr/>
        </p:nvSpPr>
        <p:spPr>
          <a:xfrm>
            <a:off x="8320931" y="2788947"/>
            <a:ext cx="354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Not accurate for all users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[1][2].</a:t>
            </a:r>
          </a:p>
        </p:txBody>
      </p: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06E4B75F-8043-B549-9B07-22CCB6A5F3A4}"/>
              </a:ext>
            </a:extLst>
          </p:cNvPr>
          <p:cNvCxnSpPr>
            <a:cxnSpLocks/>
          </p:cNvCxnSpPr>
          <p:nvPr/>
        </p:nvCxnSpPr>
        <p:spPr>
          <a:xfrm>
            <a:off x="7976592" y="2973613"/>
            <a:ext cx="32692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910C440F-6FB7-394F-9BE8-9323D89C3A65}"/>
              </a:ext>
            </a:extLst>
          </p:cNvPr>
          <p:cNvCxnSpPr>
            <a:cxnSpLocks/>
          </p:cNvCxnSpPr>
          <p:nvPr/>
        </p:nvCxnSpPr>
        <p:spPr>
          <a:xfrm flipH="1">
            <a:off x="3348843" y="3371316"/>
            <a:ext cx="749115" cy="785048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8879445F-2DDF-FB46-9BC6-1B03590BBB53}"/>
              </a:ext>
            </a:extLst>
          </p:cNvPr>
          <p:cNvCxnSpPr>
            <a:cxnSpLocks/>
          </p:cNvCxnSpPr>
          <p:nvPr/>
        </p:nvCxnSpPr>
        <p:spPr>
          <a:xfrm>
            <a:off x="5144568" y="3332860"/>
            <a:ext cx="17202" cy="1013509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4E3E5C9E-C606-804E-A81F-1EC39444BD74}"/>
              </a:ext>
            </a:extLst>
          </p:cNvPr>
          <p:cNvCxnSpPr>
            <a:cxnSpLocks/>
          </p:cNvCxnSpPr>
          <p:nvPr/>
        </p:nvCxnSpPr>
        <p:spPr>
          <a:xfrm>
            <a:off x="6118789" y="3238856"/>
            <a:ext cx="911443" cy="1107513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TextBox 241">
            <a:extLst>
              <a:ext uri="{FF2B5EF4-FFF2-40B4-BE49-F238E27FC236}">
                <a16:creationId xmlns:a16="http://schemas.microsoft.com/office/drawing/2014/main" id="{BA863BC4-E800-0D41-AB80-7D48D4BC98FF}"/>
              </a:ext>
            </a:extLst>
          </p:cNvPr>
          <p:cNvSpPr txBox="1"/>
          <p:nvPr/>
        </p:nvSpPr>
        <p:spPr>
          <a:xfrm>
            <a:off x="7066844" y="3530785"/>
            <a:ext cx="4006225" cy="343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>
              <a:lnSpc>
                <a:spcPct val="90000"/>
              </a:lnSpc>
              <a:spcBef>
                <a:spcPts val="1000"/>
              </a:spcBef>
            </a:pPr>
            <a:r>
              <a:rPr lang="en-US" altLang="zh-CN">
                <a:solidFill>
                  <a:prstClr val="black"/>
                </a:solidFill>
                <a:latin typeface="Helvetica" pitchFamily="2" charset="0"/>
                <a:cs typeface="Helvetica" panose="020B0604020202020204" pitchFamily="34" charset="0"/>
              </a:rPr>
              <a:t>Significant communication overhead.</a:t>
            </a:r>
          </a:p>
        </p:txBody>
      </p:sp>
      <p:cxnSp>
        <p:nvCxnSpPr>
          <p:cNvPr id="237" name="Straight Arrow Connector 236">
            <a:extLst>
              <a:ext uri="{FF2B5EF4-FFF2-40B4-BE49-F238E27FC236}">
                <a16:creationId xmlns:a16="http://schemas.microsoft.com/office/drawing/2014/main" id="{95E85E99-1B60-374D-91A7-DEA15FE1B344}"/>
              </a:ext>
            </a:extLst>
          </p:cNvPr>
          <p:cNvCxnSpPr>
            <a:cxnSpLocks/>
          </p:cNvCxnSpPr>
          <p:nvPr/>
        </p:nvCxnSpPr>
        <p:spPr>
          <a:xfrm>
            <a:off x="6678422" y="3673603"/>
            <a:ext cx="32692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94DC0B4-0F97-B448-AC53-C7003019F6D0}"/>
              </a:ext>
            </a:extLst>
          </p:cNvPr>
          <p:cNvSpPr txBox="1"/>
          <p:nvPr/>
        </p:nvSpPr>
        <p:spPr>
          <a:xfrm>
            <a:off x="300387" y="6187994"/>
            <a:ext cx="9799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 err="1"/>
              <a:t>Kairouz</a:t>
            </a:r>
            <a:r>
              <a:rPr lang="en-US" sz="1200" dirty="0"/>
              <a:t>, Peter, et al. "Advances and open problems in federated learning." </a:t>
            </a:r>
            <a:r>
              <a:rPr lang="en-US" sz="1200" dirty="0" err="1"/>
              <a:t>arXiv</a:t>
            </a:r>
            <a:r>
              <a:rPr lang="en-US" sz="1200" dirty="0"/>
              <a:t> preprint arXiv:1912.04977 (2019).</a:t>
            </a:r>
          </a:p>
          <a:p>
            <a:r>
              <a:rPr lang="en-US" sz="1200" dirty="0"/>
              <a:t>[2] Yu, Tao, Eugene </a:t>
            </a:r>
            <a:r>
              <a:rPr lang="en-US" sz="1200" dirty="0" err="1"/>
              <a:t>Bagdasaryan</a:t>
            </a:r>
            <a:r>
              <a:rPr lang="en-US" sz="1200" dirty="0"/>
              <a:t>, and Vitaly </a:t>
            </a:r>
            <a:r>
              <a:rPr lang="en-US" sz="1200" dirty="0" err="1"/>
              <a:t>Shmatikov</a:t>
            </a:r>
            <a:r>
              <a:rPr lang="en-US" sz="1200" dirty="0"/>
              <a:t>. "Salvaging federated learning by local adaptation." </a:t>
            </a:r>
            <a:r>
              <a:rPr lang="en-US" sz="1200" dirty="0" err="1"/>
              <a:t>arXiv</a:t>
            </a:r>
            <a:r>
              <a:rPr lang="en-US" sz="1200" dirty="0"/>
              <a:t> preprint arXiv:2002.04758 (2020).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7E9D8A-1FE5-F14E-AA94-1F87668E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4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3652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09297 -0.3562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8" y="-1782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08789 -0.42222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-211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26575 -0.3467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-1733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08946 0.24144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1206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06406 0.24213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1210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23724 0.24213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1210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99" grpId="0"/>
      <p:bldP spid="230" grpId="0"/>
      <p:bldP spid="2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DF1B46B-63BC-4805-AD99-72CF9B0B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75" y="375576"/>
            <a:ext cx="10799180" cy="684311"/>
          </a:xfrm>
        </p:spPr>
        <p:txBody>
          <a:bodyPr>
            <a:normAutofit/>
          </a:bodyPr>
          <a:lstStyle/>
          <a:p>
            <a:r>
              <a:rPr lang="en-US" altLang="zh-CN" sz="3600"/>
              <a:t>New Insight</a:t>
            </a:r>
            <a:endParaRPr lang="zh-CN" altLang="en-US" sz="360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797182-0128-C74B-8255-9F1D1FA47E98}"/>
              </a:ext>
            </a:extLst>
          </p:cNvPr>
          <p:cNvGrpSpPr/>
          <p:nvPr/>
        </p:nvGrpSpPr>
        <p:grpSpPr>
          <a:xfrm>
            <a:off x="4794113" y="2160096"/>
            <a:ext cx="1799780" cy="1608127"/>
            <a:chOff x="8618806" y="3733497"/>
            <a:chExt cx="1799780" cy="1608127"/>
          </a:xfrm>
        </p:grpSpPr>
        <p:pic>
          <p:nvPicPr>
            <p:cNvPr id="3074" name="Picture 2" descr="House Nighttime Daytime Stock Illustrations – 38 House Nighttime Daytime  Stock Illustrations, Vectors &amp; Clipart - Dreamstime">
              <a:extLst>
                <a:ext uri="{FF2B5EF4-FFF2-40B4-BE49-F238E27FC236}">
                  <a16:creationId xmlns:a16="http://schemas.microsoft.com/office/drawing/2014/main" id="{DDD5919C-7547-E54D-9F67-5BC5DBDF1C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174" y="3733497"/>
              <a:ext cx="1329073" cy="935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09EE873-EC04-CD4B-8316-8AB0B1699F57}"/>
                </a:ext>
              </a:extLst>
            </p:cNvPr>
            <p:cNvSpPr txBox="1"/>
            <p:nvPr/>
          </p:nvSpPr>
          <p:spPr>
            <a:xfrm>
              <a:off x="8618806" y="4695293"/>
              <a:ext cx="17997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latin typeface="Helvetica Light" panose="020B0403020202020204" pitchFamily="34" charset="0"/>
                  <a:cs typeface="Helvetica" panose="020B0604020202020204" pitchFamily="34" charset="0"/>
                </a:rPr>
                <a:t>Physical environments</a:t>
              </a:r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1574B67-523C-004D-BACD-885D2A57A957}"/>
              </a:ext>
            </a:extLst>
          </p:cNvPr>
          <p:cNvGrpSpPr/>
          <p:nvPr/>
        </p:nvGrpSpPr>
        <p:grpSpPr>
          <a:xfrm>
            <a:off x="2299165" y="2049760"/>
            <a:ext cx="1704674" cy="1605562"/>
            <a:chOff x="7444154" y="2388257"/>
            <a:chExt cx="1704674" cy="160556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07CD61-1AFF-A34E-92DE-C1CEEDDEE8D1}"/>
                </a:ext>
              </a:extLst>
            </p:cNvPr>
            <p:cNvSpPr txBox="1"/>
            <p:nvPr/>
          </p:nvSpPr>
          <p:spPr>
            <a:xfrm>
              <a:off x="7583333" y="3347488"/>
              <a:ext cx="15157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latin typeface="Helvetica Light" panose="020B0403020202020204" pitchFamily="34" charset="0"/>
                  <a:cs typeface="Helvetica" panose="020B0604020202020204" pitchFamily="34" charset="0"/>
                </a:rPr>
                <a:t>Biological features</a:t>
              </a:r>
              <a:endParaRPr lang="en-US"/>
            </a:p>
          </p:txBody>
        </p:sp>
        <p:pic>
          <p:nvPicPr>
            <p:cNvPr id="11" name="Graphic 10" descr="Man with cane outline">
              <a:extLst>
                <a:ext uri="{FF2B5EF4-FFF2-40B4-BE49-F238E27FC236}">
                  <a16:creationId xmlns:a16="http://schemas.microsoft.com/office/drawing/2014/main" id="{E621F7B5-10B5-084C-BAA0-A4C28BF3F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44154" y="2388257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Run outline">
              <a:extLst>
                <a:ext uri="{FF2B5EF4-FFF2-40B4-BE49-F238E27FC236}">
                  <a16:creationId xmlns:a16="http://schemas.microsoft.com/office/drawing/2014/main" id="{1B7F8F01-5CAE-1140-B145-541D62811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34428" y="2422971"/>
              <a:ext cx="914400" cy="9144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7B9132E-D9D4-164A-A955-C4AC6758C82A}"/>
              </a:ext>
            </a:extLst>
          </p:cNvPr>
          <p:cNvGrpSpPr/>
          <p:nvPr/>
        </p:nvGrpSpPr>
        <p:grpSpPr>
          <a:xfrm>
            <a:off x="7355812" y="2208987"/>
            <a:ext cx="1909454" cy="1499131"/>
            <a:chOff x="7668182" y="4702572"/>
            <a:chExt cx="1488441" cy="128072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BFB6430-21CD-7649-BE99-42ACAADE883F}"/>
                </a:ext>
              </a:extLst>
            </p:cNvPr>
            <p:cNvGrpSpPr/>
            <p:nvPr/>
          </p:nvGrpSpPr>
          <p:grpSpPr>
            <a:xfrm>
              <a:off x="7668182" y="4702572"/>
              <a:ext cx="1193031" cy="922952"/>
              <a:chOff x="8610600" y="4692389"/>
              <a:chExt cx="1193031" cy="922952"/>
            </a:xfrm>
          </p:grpSpPr>
          <p:pic>
            <p:nvPicPr>
              <p:cNvPr id="3084" name="Picture 12" descr="全新的iOS 14 小组件要如何设计？来看官方设计指南！ - 优设网- UISDC">
                <a:extLst>
                  <a:ext uri="{FF2B5EF4-FFF2-40B4-BE49-F238E27FC236}">
                    <a16:creationId xmlns:a16="http://schemas.microsoft.com/office/drawing/2014/main" id="{698000EF-0651-264A-A7A2-09FE8427A3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10600" y="4692389"/>
                <a:ext cx="681104" cy="9229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 descr="A picture containing text, electronics, display, computer&#10;&#10;Description automatically generated">
                <a:extLst>
                  <a:ext uri="{FF2B5EF4-FFF2-40B4-BE49-F238E27FC236}">
                    <a16:creationId xmlns:a16="http://schemas.microsoft.com/office/drawing/2014/main" id="{26145AFA-AFF1-5144-AB2B-31250C9444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4286" y="4735080"/>
                <a:ext cx="439345" cy="837570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7CA6E4-12BA-3F4F-B847-CF4ABAF70BDE}"/>
                </a:ext>
              </a:extLst>
            </p:cNvPr>
            <p:cNvSpPr txBox="1"/>
            <p:nvPr/>
          </p:nvSpPr>
          <p:spPr>
            <a:xfrm>
              <a:off x="7753675" y="5613964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Helvetica Light" panose="020B0403020202020204" pitchFamily="34" charset="0"/>
                  <a:cs typeface="Helvetica" panose="020B0604020202020204" pitchFamily="34" charset="0"/>
                </a:rPr>
                <a:t>Sensor bias</a:t>
              </a:r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C0C9593-2D97-C342-B09A-2FE8676AA189}"/>
              </a:ext>
            </a:extLst>
          </p:cNvPr>
          <p:cNvSpPr txBox="1"/>
          <p:nvPr/>
        </p:nvSpPr>
        <p:spPr>
          <a:xfrm>
            <a:off x="509275" y="1369388"/>
            <a:ext cx="7513595" cy="370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altLang="zh-CN" sz="2000">
                <a:solidFill>
                  <a:prstClr val="black"/>
                </a:solidFill>
                <a:latin typeface="Helvetica Light" panose="020B0403020202020204" pitchFamily="34" charset="0"/>
                <a:cs typeface="Helvetica" panose="020B0604020202020204" pitchFamily="34" charset="0"/>
              </a:rPr>
              <a:t>There exhibits </a:t>
            </a:r>
            <a:r>
              <a:rPr lang="en-US" altLang="zh-CN" sz="2000">
                <a:solidFill>
                  <a:srgbClr val="C00000"/>
                </a:solidFill>
                <a:latin typeface="Helvetica Light" panose="020B0403020202020204" pitchFamily="34" charset="0"/>
                <a:cs typeface="Helvetica" panose="020B0604020202020204" pitchFamily="34" charset="0"/>
              </a:rPr>
              <a:t>intrinsic</a:t>
            </a:r>
            <a:r>
              <a:rPr lang="en-US" altLang="zh-CN" sz="2000">
                <a:solidFill>
                  <a:prstClr val="black"/>
                </a:solidFill>
                <a:latin typeface="Helvetica Light" panose="020B0403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2000">
                <a:solidFill>
                  <a:srgbClr val="C00000"/>
                </a:solidFill>
                <a:latin typeface="Helvetica Light" panose="020B0403020202020204" pitchFamily="34" charset="0"/>
                <a:cs typeface="Helvetica" panose="020B0604020202020204" pitchFamily="34" charset="0"/>
              </a:rPr>
              <a:t>similarities</a:t>
            </a:r>
            <a:r>
              <a:rPr lang="en-US" altLang="zh-CN" sz="2000">
                <a:solidFill>
                  <a:prstClr val="black"/>
                </a:solidFill>
                <a:latin typeface="Helvetica Light" panose="020B0403020202020204" pitchFamily="34" charset="0"/>
                <a:cs typeface="Helvetica" panose="020B0604020202020204" pitchFamily="34" charset="0"/>
              </a:rPr>
              <a:t> among users’ activity data.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35E606-B63D-534B-BAE2-05F2925E87BD}"/>
              </a:ext>
            </a:extLst>
          </p:cNvPr>
          <p:cNvSpPr txBox="1"/>
          <p:nvPr/>
        </p:nvSpPr>
        <p:spPr>
          <a:xfrm>
            <a:off x="509275" y="4292120"/>
            <a:ext cx="7042312" cy="370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latin typeface="Helvetica Light" panose="020B0403020202020204" pitchFamily="34" charset="0"/>
                <a:cs typeface="Helvetica" panose="020B0604020202020204" pitchFamily="34" charset="0"/>
              </a:rPr>
              <a:t>Such similarity can be captured by a cluster relationship.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6ED92-AA24-8F48-B3F3-9CD31F7CA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5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4722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DF1B46B-63BC-4805-AD99-72CF9B0B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75" y="375576"/>
            <a:ext cx="10799180" cy="684311"/>
          </a:xfrm>
        </p:spPr>
        <p:txBody>
          <a:bodyPr>
            <a:normAutofit/>
          </a:bodyPr>
          <a:lstStyle/>
          <a:p>
            <a:r>
              <a:rPr lang="en-US" altLang="zh-CN" sz="3600"/>
              <a:t>HAR Case Study</a:t>
            </a:r>
            <a:endParaRPr lang="zh-CN" altLang="en-US" sz="360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83ED1A1-ADB2-43AF-AC04-4826130F8EED}"/>
              </a:ext>
            </a:extLst>
          </p:cNvPr>
          <p:cNvSpPr/>
          <p:nvPr/>
        </p:nvSpPr>
        <p:spPr>
          <a:xfrm>
            <a:off x="489207" y="1239091"/>
            <a:ext cx="7763868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 err="1">
                <a:latin typeface="HELVETICA LIGHT" panose="020B0403020202020204" pitchFamily="34" charset="0"/>
                <a:cs typeface="Helvetica" panose="020B0604020202020204" pitchFamily="34" charset="0"/>
              </a:rPr>
              <a:t>Clusterability</a:t>
            </a: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 of Six HAR Datasets (total 180 users)</a:t>
            </a:r>
            <a:r>
              <a:rPr lang="en-US" altLang="zh-CN" sz="2400">
                <a:latin typeface="Helvetica Light" panose="020B0403020202020204" pitchFamily="34" charset="0"/>
                <a:cs typeface="Helvetica" panose="020B0604020202020204" pitchFamily="34" charset="0"/>
              </a:rPr>
              <a:t>:</a:t>
            </a:r>
            <a:endParaRPr lang="fr-FR" altLang="zh-CN" sz="2400">
              <a:latin typeface="Helvetica Light" panose="020B0403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矩形 12">
            <a:extLst>
              <a:ext uri="{FF2B5EF4-FFF2-40B4-BE49-F238E27FC236}">
                <a16:creationId xmlns:a16="http://schemas.microsoft.com/office/drawing/2014/main" id="{E4059C04-3045-5E43-8230-61BB85BCEA8C}"/>
              </a:ext>
            </a:extLst>
          </p:cNvPr>
          <p:cNvSpPr/>
          <p:nvPr/>
        </p:nvSpPr>
        <p:spPr>
          <a:xfrm>
            <a:off x="441317" y="3930002"/>
            <a:ext cx="6934879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Impact of </a:t>
            </a:r>
            <a:r>
              <a:rPr lang="en-US" altLang="zh-CN" sz="2400" b="1" err="1">
                <a:latin typeface="Helvetica Light" panose="020B0403020202020204" pitchFamily="34" charset="0"/>
                <a:cs typeface="Helvetica" panose="020B0604020202020204" pitchFamily="34" charset="0"/>
              </a:rPr>
              <a:t>Clusterability</a:t>
            </a: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 on Learning</a:t>
            </a:r>
            <a:r>
              <a:rPr lang="en-US" altLang="zh-CN" sz="2400">
                <a:latin typeface="Helvetica Light" panose="020B0403020202020204" pitchFamily="34" charset="0"/>
                <a:cs typeface="Helvetica" panose="020B0604020202020204" pitchFamily="34" charset="0"/>
              </a:rPr>
              <a:t>:</a:t>
            </a:r>
            <a:endParaRPr lang="en-US" altLang="zh-CN" sz="2000">
              <a:latin typeface="Helvetica Light" panose="020B0403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4" name="Picture 23" descr="Chart&#10;&#10;Description automatically generated with medium confidence">
            <a:extLst>
              <a:ext uri="{FF2B5EF4-FFF2-40B4-BE49-F238E27FC236}">
                <a16:creationId xmlns:a16="http://schemas.microsoft.com/office/drawing/2014/main" id="{321020ED-1B67-E149-94B9-1622C6F52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53" y="4369218"/>
            <a:ext cx="3191985" cy="2243462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FD6FD03-9E63-D74B-9D79-8CFCED917429}"/>
              </a:ext>
            </a:extLst>
          </p:cNvPr>
          <p:cNvCxnSpPr/>
          <p:nvPr/>
        </p:nvCxnSpPr>
        <p:spPr>
          <a:xfrm>
            <a:off x="4980878" y="5425755"/>
            <a:ext cx="6509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Table 9">
            <a:extLst>
              <a:ext uri="{FF2B5EF4-FFF2-40B4-BE49-F238E27FC236}">
                <a16:creationId xmlns:a16="http://schemas.microsoft.com/office/drawing/2014/main" id="{834B6E37-7AE5-8347-8386-D849B727E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024184"/>
              </p:ext>
            </p:extLst>
          </p:nvPr>
        </p:nvGraphicFramePr>
        <p:xfrm>
          <a:off x="6311623" y="4941820"/>
          <a:ext cx="442832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6615">
                  <a:extLst>
                    <a:ext uri="{9D8B030D-6E8A-4147-A177-3AD203B41FA5}">
                      <a16:colId xmlns:a16="http://schemas.microsoft.com/office/drawing/2014/main" val="1541167177"/>
                    </a:ext>
                  </a:extLst>
                </a:gridCol>
                <a:gridCol w="1981709">
                  <a:extLst>
                    <a:ext uri="{9D8B030D-6E8A-4147-A177-3AD203B41FA5}">
                      <a16:colId xmlns:a16="http://schemas.microsoft.com/office/drawing/2014/main" val="14823416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Single Global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Cluster Models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557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72.22%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76.39%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61919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8A0DA170-0701-9B4E-BBC5-1B075048F1A0}"/>
              </a:ext>
            </a:extLst>
          </p:cNvPr>
          <p:cNvSpPr txBox="1"/>
          <p:nvPr/>
        </p:nvSpPr>
        <p:spPr>
          <a:xfrm>
            <a:off x="4626355" y="4721262"/>
            <a:ext cx="1704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Accuracy improvement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B67EAF-FDD8-3E4C-ACF1-BACAC69FD132}"/>
              </a:ext>
            </a:extLst>
          </p:cNvPr>
          <p:cNvGrpSpPr/>
          <p:nvPr/>
        </p:nvGrpSpPr>
        <p:grpSpPr>
          <a:xfrm>
            <a:off x="2594164" y="1758110"/>
            <a:ext cx="7575784" cy="1518138"/>
            <a:chOff x="2611098" y="1970536"/>
            <a:chExt cx="7575784" cy="151813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B02716-9E1B-1F4C-9290-BABD33F1AEA9}"/>
                </a:ext>
              </a:extLst>
            </p:cNvPr>
            <p:cNvSpPr txBox="1"/>
            <p:nvPr/>
          </p:nvSpPr>
          <p:spPr>
            <a:xfrm>
              <a:off x="2611098" y="3119342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SHAR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3943E9-3C77-DE42-B625-A91E0C326F6C}"/>
                </a:ext>
              </a:extLst>
            </p:cNvPr>
            <p:cNvSpPr txBox="1"/>
            <p:nvPr/>
          </p:nvSpPr>
          <p:spPr>
            <a:xfrm>
              <a:off x="3716541" y="3118250"/>
              <a:ext cx="785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HHAR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456930-237A-3742-AA32-A02B3A26CAAD}"/>
                </a:ext>
              </a:extLst>
            </p:cNvPr>
            <p:cNvSpPr txBox="1"/>
            <p:nvPr/>
          </p:nvSpPr>
          <p:spPr>
            <a:xfrm>
              <a:off x="9199111" y="3112722"/>
              <a:ext cx="987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err="1"/>
                <a:t>HARBox</a:t>
              </a:r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4FF2ADC-1788-CD41-8CF4-F5518A98EE78}"/>
                </a:ext>
              </a:extLst>
            </p:cNvPr>
            <p:cNvSpPr txBox="1"/>
            <p:nvPr/>
          </p:nvSpPr>
          <p:spPr>
            <a:xfrm>
              <a:off x="5015313" y="3117404"/>
              <a:ext cx="795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Depth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CD80684-B077-7D46-B806-6F9157531DDF}"/>
                </a:ext>
              </a:extLst>
            </p:cNvPr>
            <p:cNvSpPr txBox="1"/>
            <p:nvPr/>
          </p:nvSpPr>
          <p:spPr>
            <a:xfrm>
              <a:off x="6488308" y="3113182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IMU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7FC61DC-9485-FE42-B078-FB839C2D487D}"/>
                </a:ext>
              </a:extLst>
            </p:cNvPr>
            <p:cNvGrpSpPr/>
            <p:nvPr/>
          </p:nvGrpSpPr>
          <p:grpSpPr>
            <a:xfrm>
              <a:off x="2719235" y="1970536"/>
              <a:ext cx="7279479" cy="1131948"/>
              <a:chOff x="2719235" y="1970536"/>
              <a:chExt cx="7279479" cy="1131948"/>
            </a:xfrm>
          </p:grpSpPr>
          <p:pic>
            <p:nvPicPr>
              <p:cNvPr id="14" name="Picture 13" descr="A picture containing text, electronics, display, computer&#10;&#10;Description automatically generated">
                <a:extLst>
                  <a:ext uri="{FF2B5EF4-FFF2-40B4-BE49-F238E27FC236}">
                    <a16:creationId xmlns:a16="http://schemas.microsoft.com/office/drawing/2014/main" id="{E81BB98D-D23F-B44A-8F0D-97CDCEB9D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9235" y="2042932"/>
                <a:ext cx="563616" cy="980404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text, electronics, display, computer&#10;&#10;Description automatically generated">
                <a:extLst>
                  <a:ext uri="{FF2B5EF4-FFF2-40B4-BE49-F238E27FC236}">
                    <a16:creationId xmlns:a16="http://schemas.microsoft.com/office/drawing/2014/main" id="{8B359039-74BB-5144-9606-D11DB66A0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7630" y="2042396"/>
                <a:ext cx="563616" cy="980404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text, electronics, display, computer&#10;&#10;Description automatically generated">
                <a:extLst>
                  <a:ext uri="{FF2B5EF4-FFF2-40B4-BE49-F238E27FC236}">
                    <a16:creationId xmlns:a16="http://schemas.microsoft.com/office/drawing/2014/main" id="{AF9D93D8-9EC9-A847-AF48-A65392F1A0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35098" y="2031642"/>
                <a:ext cx="563616" cy="980404"/>
              </a:xfrm>
              <a:prstGeom prst="rect">
                <a:avLst/>
              </a:prstGeom>
            </p:spPr>
          </p:pic>
          <p:pic>
            <p:nvPicPr>
              <p:cNvPr id="32" name="Picture 31" descr="A picture containing electronics&#10;&#10;Description automatically generated">
                <a:extLst>
                  <a:ext uri="{FF2B5EF4-FFF2-40B4-BE49-F238E27FC236}">
                    <a16:creationId xmlns:a16="http://schemas.microsoft.com/office/drawing/2014/main" id="{BED4DDB3-C729-814F-ACED-CE07AB0A15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66" r="15775" b="16594"/>
              <a:stretch/>
            </p:blipFill>
            <p:spPr>
              <a:xfrm>
                <a:off x="4862494" y="2178897"/>
                <a:ext cx="1262197" cy="81363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DA74DEA-F295-404D-B941-C5AC1CD7C0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8064" r="2015"/>
              <a:stretch/>
            </p:blipFill>
            <p:spPr>
              <a:xfrm rot="-3660000">
                <a:off x="6238764" y="2063655"/>
                <a:ext cx="1131948" cy="945710"/>
              </a:xfrm>
              <a:prstGeom prst="rect">
                <a:avLst/>
              </a:prstGeom>
            </p:spPr>
          </p:pic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EB30C50F-702F-9F4E-A1CF-9587876E07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3130" y="2085495"/>
                <a:ext cx="1368005" cy="9804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E049671-CE52-AC47-8B26-27227CE78419}"/>
                </a:ext>
              </a:extLst>
            </p:cNvPr>
            <p:cNvSpPr txBox="1"/>
            <p:nvPr/>
          </p:nvSpPr>
          <p:spPr>
            <a:xfrm>
              <a:off x="7864328" y="3113182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UWB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D8BF355-C488-8F47-9528-9E3B373FE4FC}"/>
              </a:ext>
            </a:extLst>
          </p:cNvPr>
          <p:cNvSpPr txBox="1"/>
          <p:nvPr/>
        </p:nvSpPr>
        <p:spPr>
          <a:xfrm>
            <a:off x="2405080" y="6504180"/>
            <a:ext cx="171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HHAR dataset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7B5ED9-443C-D74C-B3AD-4DB6DC92C4C2}"/>
              </a:ext>
            </a:extLst>
          </p:cNvPr>
          <p:cNvSpPr txBox="1"/>
          <p:nvPr/>
        </p:nvSpPr>
        <p:spPr>
          <a:xfrm>
            <a:off x="1004146" y="2302174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Datasets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2236E7-E9F2-0C47-B9F8-378398771FF5}"/>
              </a:ext>
            </a:extLst>
          </p:cNvPr>
          <p:cNvSpPr txBox="1"/>
          <p:nvPr/>
        </p:nvSpPr>
        <p:spPr>
          <a:xfrm>
            <a:off x="-92354" y="3344776"/>
            <a:ext cx="2769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Hopkins statistics (0~1)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DF9C17-C06D-114A-953E-4DBF9ACB8B5C}"/>
              </a:ext>
            </a:extLst>
          </p:cNvPr>
          <p:cNvGrpSpPr/>
          <p:nvPr/>
        </p:nvGrpSpPr>
        <p:grpSpPr>
          <a:xfrm>
            <a:off x="2517084" y="3374473"/>
            <a:ext cx="7559415" cy="373155"/>
            <a:chOff x="2560398" y="3536992"/>
            <a:chExt cx="7559415" cy="37315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C41A884-CF65-A84F-8822-8B5B8CFA2504}"/>
                </a:ext>
              </a:extLst>
            </p:cNvPr>
            <p:cNvSpPr txBox="1"/>
            <p:nvPr/>
          </p:nvSpPr>
          <p:spPr>
            <a:xfrm>
              <a:off x="2560398" y="3536992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0.8813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3441424-D7EB-8D4D-A324-E9C1963EA596}"/>
                </a:ext>
              </a:extLst>
            </p:cNvPr>
            <p:cNvSpPr txBox="1"/>
            <p:nvPr/>
          </p:nvSpPr>
          <p:spPr>
            <a:xfrm>
              <a:off x="3686885" y="3536992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0.7951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21EE69A-001E-1442-A8C8-DBDC535B800A}"/>
                </a:ext>
              </a:extLst>
            </p:cNvPr>
            <p:cNvSpPr txBox="1"/>
            <p:nvPr/>
          </p:nvSpPr>
          <p:spPr>
            <a:xfrm>
              <a:off x="4992294" y="3536992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0.8699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F80FA49-CD92-AB46-87FB-41DFE2149ABA}"/>
                </a:ext>
              </a:extLst>
            </p:cNvPr>
            <p:cNvSpPr txBox="1"/>
            <p:nvPr/>
          </p:nvSpPr>
          <p:spPr>
            <a:xfrm>
              <a:off x="6331587" y="3540815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0.6966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B5CBC57-9393-A54D-A8AC-DC93898D954D}"/>
                </a:ext>
              </a:extLst>
            </p:cNvPr>
            <p:cNvSpPr txBox="1"/>
            <p:nvPr/>
          </p:nvSpPr>
          <p:spPr>
            <a:xfrm>
              <a:off x="7830524" y="3536992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0.5742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11BF827-9457-1545-925D-286334E7B48F}"/>
                </a:ext>
              </a:extLst>
            </p:cNvPr>
            <p:cNvSpPr txBox="1"/>
            <p:nvPr/>
          </p:nvSpPr>
          <p:spPr>
            <a:xfrm>
              <a:off x="9274710" y="3536992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0.8946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2AEE41-DF64-234E-BBF4-699C9F417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6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34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40" grpId="0"/>
      <p:bldP spid="38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09" y="493808"/>
            <a:ext cx="11144491" cy="541692"/>
          </a:xfrm>
        </p:spPr>
        <p:txBody>
          <a:bodyPr>
            <a:normAutofit/>
          </a:bodyPr>
          <a:lstStyle/>
          <a:p>
            <a:r>
              <a:rPr lang="en-US" altLang="zh-CN" sz="3200" dirty="0" err="1"/>
              <a:t>ClusterFL</a:t>
            </a:r>
            <a:r>
              <a:rPr lang="en-US" altLang="zh-CN" sz="3200" dirty="0"/>
              <a:t>: A Similarity-Aware FL System for HAR</a:t>
            </a:r>
            <a:endParaRPr lang="zh-CN" altLang="en-US" sz="3200" dirty="0"/>
          </a:p>
        </p:txBody>
      </p:sp>
      <p:sp>
        <p:nvSpPr>
          <p:cNvPr id="14" name="矩形 12">
            <a:extLst>
              <a:ext uri="{FF2B5EF4-FFF2-40B4-BE49-F238E27FC236}">
                <a16:creationId xmlns:a16="http://schemas.microsoft.com/office/drawing/2014/main" id="{18B69D37-9FFB-0A41-8AB3-AB8A8354D7C4}"/>
              </a:ext>
            </a:extLst>
          </p:cNvPr>
          <p:cNvSpPr/>
          <p:nvPr/>
        </p:nvSpPr>
        <p:spPr>
          <a:xfrm>
            <a:off x="419320" y="1462183"/>
            <a:ext cx="4585818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Overview</a:t>
            </a:r>
            <a:r>
              <a:rPr lang="en-US" altLang="zh-CN" sz="2400">
                <a:latin typeface="Helvetica Light" panose="020B0403020202020204" pitchFamily="34" charset="0"/>
                <a:cs typeface="Helvetica" panose="020B0604020202020204" pitchFamily="34" charset="0"/>
              </a:rPr>
              <a:t>:</a:t>
            </a:r>
            <a:endParaRPr lang="en-US" altLang="zh-CN" sz="2000">
              <a:latin typeface="Helvetica Light" panose="020B0403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DFFE9A-E75C-4444-9F15-9248CE8D76B2}"/>
              </a:ext>
            </a:extLst>
          </p:cNvPr>
          <p:cNvSpPr txBox="1"/>
          <p:nvPr/>
        </p:nvSpPr>
        <p:spPr>
          <a:xfrm>
            <a:off x="365247" y="2595055"/>
            <a:ext cx="6065805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90000"/>
              </a:lnSpc>
              <a:spcBef>
                <a:spcPts val="1000"/>
              </a:spcBef>
            </a:pPr>
            <a:r>
              <a:rPr lang="en-US" altLang="zh-CN" sz="2000">
                <a:solidFill>
                  <a:prstClr val="black"/>
                </a:solidFill>
                <a:latin typeface="Helvetica Light" panose="020B0403020202020204" pitchFamily="34" charset="0"/>
                <a:cs typeface="Helvetica" panose="020B0604020202020204" pitchFamily="34" charset="0"/>
              </a:rPr>
              <a:t>1. A similarity-aware federated learning framework.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516FD9-FB49-8945-A493-43253027DB09}"/>
              </a:ext>
            </a:extLst>
          </p:cNvPr>
          <p:cNvSpPr txBox="1"/>
          <p:nvPr/>
        </p:nvSpPr>
        <p:spPr>
          <a:xfrm>
            <a:off x="365247" y="3597713"/>
            <a:ext cx="5067670" cy="3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90000"/>
              </a:lnSpc>
              <a:spcBef>
                <a:spcPts val="1000"/>
              </a:spcBef>
            </a:pPr>
            <a:r>
              <a:rPr lang="en-US" altLang="zh-CN" sz="2000">
                <a:solidFill>
                  <a:prstClr val="black"/>
                </a:solidFill>
                <a:latin typeface="Helvetica Light" panose="020B0403020202020204" pitchFamily="34" charset="0"/>
                <a:cs typeface="Helvetica" panose="020B0604020202020204" pitchFamily="34" charset="0"/>
              </a:rPr>
              <a:t>2. Optimizing communication performance.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C599ABC-6EB3-044E-9C88-E1E44A619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408" y="4482113"/>
            <a:ext cx="3685459" cy="8432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170067-EBF3-CA40-B8B8-3159E0B49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979" y="1094249"/>
            <a:ext cx="4904318" cy="27220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8F5443-7ADC-4049-9100-1F95B8CA2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805" y="2406961"/>
            <a:ext cx="3298428" cy="958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26EBFA5-1FF3-2641-8B11-A8B38F0FC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795" y="2482723"/>
            <a:ext cx="2836301" cy="3292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EB11AF-4F93-B34E-B31B-1B8DE1D90A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8038" y="1442952"/>
            <a:ext cx="1969814" cy="8894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C693B00-075A-C74B-94E9-D398E7B8C8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4795" y="2810906"/>
            <a:ext cx="2761206" cy="5140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1F507F-7465-B846-9D07-8FD994AF85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2343" y="4538663"/>
            <a:ext cx="3419736" cy="3292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1EF4D23-B99B-194F-A88A-A0C9EC0E5A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08471" y="3809852"/>
            <a:ext cx="1764209" cy="50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2CFB5E0-2229-9846-828E-586659295F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54902" y="5405622"/>
            <a:ext cx="3385077" cy="28879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B16B99E-7841-7D4A-B5E8-5C3D2E2E2A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4902" y="5701454"/>
            <a:ext cx="2969163" cy="2887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B765D74-1DD3-6448-AB24-2BA1FDA856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39040" y="3811442"/>
            <a:ext cx="1279536" cy="504000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FE91B30-2110-A048-BF18-7DDE9864C342}"/>
              </a:ext>
            </a:extLst>
          </p:cNvPr>
          <p:cNvCxnSpPr>
            <a:cxnSpLocks/>
          </p:cNvCxnSpPr>
          <p:nvPr/>
        </p:nvCxnSpPr>
        <p:spPr>
          <a:xfrm flipV="1">
            <a:off x="7635316" y="3693943"/>
            <a:ext cx="639700" cy="788170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F9E6B02-8795-B345-9022-CBD7A1F6BBF8}"/>
              </a:ext>
            </a:extLst>
          </p:cNvPr>
          <p:cNvCxnSpPr>
            <a:cxnSpLocks/>
          </p:cNvCxnSpPr>
          <p:nvPr/>
        </p:nvCxnSpPr>
        <p:spPr>
          <a:xfrm>
            <a:off x="9272211" y="3604475"/>
            <a:ext cx="921364" cy="877638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4C90A-EBE6-1246-A613-150EE8A0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7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539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20" y="292973"/>
            <a:ext cx="11144491" cy="801276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Similarity-Aware FL Framework</a:t>
            </a:r>
            <a:endParaRPr lang="zh-CN" altLang="en-US" sz="3600" dirty="0"/>
          </a:p>
        </p:txBody>
      </p:sp>
      <p:sp>
        <p:nvSpPr>
          <p:cNvPr id="14" name="矩形 12">
            <a:extLst>
              <a:ext uri="{FF2B5EF4-FFF2-40B4-BE49-F238E27FC236}">
                <a16:creationId xmlns:a16="http://schemas.microsoft.com/office/drawing/2014/main" id="{18B69D37-9FFB-0A41-8AB3-AB8A8354D7C4}"/>
              </a:ext>
            </a:extLst>
          </p:cNvPr>
          <p:cNvSpPr/>
          <p:nvPr/>
        </p:nvSpPr>
        <p:spPr>
          <a:xfrm>
            <a:off x="353874" y="1574292"/>
            <a:ext cx="5282234" cy="42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altLang="zh-CN" sz="2400" b="1">
                <a:latin typeface="Helvetica Light" panose="020B0403020202020204" pitchFamily="34" charset="0"/>
                <a:cs typeface="Helvetica" panose="020B0604020202020204" pitchFamily="34" charset="0"/>
              </a:rPr>
              <a:t>Problem Formulation</a:t>
            </a:r>
            <a:r>
              <a:rPr lang="en-US" altLang="zh-CN" sz="2400">
                <a:latin typeface="Helvetica Light" panose="020B0403020202020204" pitchFamily="34" charset="0"/>
                <a:cs typeface="Helvetica" panose="020B0604020202020204" pitchFamily="34" charset="0"/>
              </a:rPr>
              <a:t>:	</a:t>
            </a: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3F76178-B7C4-9E43-8CC7-BFEE4F2C3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40" y="2291238"/>
            <a:ext cx="5395733" cy="994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2D23D-AE37-524D-8373-AE8E8EE8833D}"/>
              </a:ext>
            </a:extLst>
          </p:cNvPr>
          <p:cNvSpPr txBox="1"/>
          <p:nvPr/>
        </p:nvSpPr>
        <p:spPr>
          <a:xfrm>
            <a:off x="406388" y="3604651"/>
            <a:ext cx="5508791" cy="1432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dirty="0">
                <a:latin typeface="Helvetica Light" panose="020B0403020202020204" pitchFamily="34" charset="0"/>
              </a:rPr>
              <a:t>minimize empirical loss on local data.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2000" dirty="0">
                <a:latin typeface="Helvetica Light" panose="020B0403020202020204" pitchFamily="34" charset="0"/>
              </a:rPr>
              <a:t>preserve the similarity of models for nodes in the same cluster.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6E4CE8-F1FC-BE42-9BE7-1D4F7D0435DA}"/>
              </a:ext>
            </a:extLst>
          </p:cNvPr>
          <p:cNvGrpSpPr/>
          <p:nvPr/>
        </p:nvGrpSpPr>
        <p:grpSpPr>
          <a:xfrm>
            <a:off x="6276823" y="4521452"/>
            <a:ext cx="5748713" cy="1323362"/>
            <a:chOff x="6276823" y="4521452"/>
            <a:chExt cx="5748713" cy="132336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46DE96A-9EFA-6443-9F40-1CE8C241B50C}"/>
                </a:ext>
              </a:extLst>
            </p:cNvPr>
            <p:cNvSpPr/>
            <p:nvPr/>
          </p:nvSpPr>
          <p:spPr>
            <a:xfrm>
              <a:off x="6276823" y="4521452"/>
              <a:ext cx="5748713" cy="132336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Graphic 38" descr="Database outline">
              <a:extLst>
                <a:ext uri="{FF2B5EF4-FFF2-40B4-BE49-F238E27FC236}">
                  <a16:creationId xmlns:a16="http://schemas.microsoft.com/office/drawing/2014/main" id="{73D3A062-06D3-6D48-8093-88FE112EE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53609" y="4669716"/>
              <a:ext cx="457200" cy="457200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76D0C71-2A3D-2047-8306-7E8D447C3AD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30661" y="4735460"/>
              <a:ext cx="497340" cy="323265"/>
              <a:chOff x="562755" y="531422"/>
              <a:chExt cx="1506423" cy="968190"/>
            </a:xfrm>
            <a:solidFill>
              <a:schemeClr val="accent6"/>
            </a:solidFill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73246D4-186E-6B48-B9AE-50A38FDF9A42}"/>
                  </a:ext>
                </a:extLst>
              </p:cNvPr>
              <p:cNvSpPr/>
              <p:nvPr/>
            </p:nvSpPr>
            <p:spPr>
              <a:xfrm>
                <a:off x="562755" y="659168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90921B1-18BD-A34C-9B2F-FE8F0676FA6D}"/>
                  </a:ext>
                </a:extLst>
              </p:cNvPr>
              <p:cNvSpPr/>
              <p:nvPr/>
            </p:nvSpPr>
            <p:spPr>
              <a:xfrm>
                <a:off x="1204830" y="881046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AD934E0-B868-1842-A92D-95E5E74A2B85}"/>
                  </a:ext>
                </a:extLst>
              </p:cNvPr>
              <p:cNvSpPr/>
              <p:nvPr/>
            </p:nvSpPr>
            <p:spPr>
              <a:xfrm>
                <a:off x="568354" y="1200414"/>
                <a:ext cx="255495" cy="255494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1203ECA-E6B4-0842-A358-A6F7B93EC3B6}"/>
                  </a:ext>
                </a:extLst>
              </p:cNvPr>
              <p:cNvSpPr/>
              <p:nvPr/>
            </p:nvSpPr>
            <p:spPr>
              <a:xfrm>
                <a:off x="1210438" y="531422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8EAC3C5-4058-C844-B4F6-E2ED58AF1235}"/>
                  </a:ext>
                </a:extLst>
              </p:cNvPr>
              <p:cNvSpPr/>
              <p:nvPr/>
            </p:nvSpPr>
            <p:spPr>
              <a:xfrm>
                <a:off x="1203705" y="1244117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A2214FD-5EE3-5340-852B-8E70067214B3}"/>
                  </a:ext>
                </a:extLst>
              </p:cNvPr>
              <p:cNvSpPr/>
              <p:nvPr/>
            </p:nvSpPr>
            <p:spPr>
              <a:xfrm>
                <a:off x="1813683" y="1185286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19ADA7C-29A3-594A-AA4F-3C8B9A636C97}"/>
                  </a:ext>
                </a:extLst>
              </p:cNvPr>
              <p:cNvSpPr/>
              <p:nvPr/>
            </p:nvSpPr>
            <p:spPr>
              <a:xfrm>
                <a:off x="1813683" y="659168"/>
                <a:ext cx="255495" cy="255495"/>
              </a:xfrm>
              <a:prstGeom prst="ellips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53E636C-7F01-1D40-8856-B606A14C94E5}"/>
                  </a:ext>
                </a:extLst>
              </p:cNvPr>
              <p:cNvCxnSpPr>
                <a:cxnSpLocks/>
                <a:stCxn id="42" idx="6"/>
                <a:endCxn id="45" idx="2"/>
              </p:cNvCxnSpPr>
              <p:nvPr/>
            </p:nvCxnSpPr>
            <p:spPr>
              <a:xfrm flipV="1">
                <a:off x="818250" y="659170"/>
                <a:ext cx="392188" cy="127746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065C107-0409-E740-9824-77E12C694DF7}"/>
                  </a:ext>
                </a:extLst>
              </p:cNvPr>
              <p:cNvCxnSpPr>
                <a:cxnSpLocks/>
                <a:stCxn id="42" idx="6"/>
                <a:endCxn id="43" idx="2"/>
              </p:cNvCxnSpPr>
              <p:nvPr/>
            </p:nvCxnSpPr>
            <p:spPr>
              <a:xfrm>
                <a:off x="818250" y="786917"/>
                <a:ext cx="386581" cy="221878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632C4AD-16DC-BC4D-AB52-9F8133AB2295}"/>
                  </a:ext>
                </a:extLst>
              </p:cNvPr>
              <p:cNvCxnSpPr>
                <a:cxnSpLocks/>
                <a:stCxn id="43" idx="2"/>
                <a:endCxn id="44" idx="6"/>
              </p:cNvCxnSpPr>
              <p:nvPr/>
            </p:nvCxnSpPr>
            <p:spPr>
              <a:xfrm flipH="1">
                <a:off x="823848" y="1008795"/>
                <a:ext cx="380982" cy="319368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64610D3-07F7-9940-A725-9FD39D2020DD}"/>
                  </a:ext>
                </a:extLst>
              </p:cNvPr>
              <p:cNvCxnSpPr>
                <a:cxnSpLocks/>
                <a:stCxn id="46" idx="2"/>
                <a:endCxn id="44" idx="6"/>
              </p:cNvCxnSpPr>
              <p:nvPr/>
            </p:nvCxnSpPr>
            <p:spPr>
              <a:xfrm flipH="1" flipV="1">
                <a:off x="823846" y="1328160"/>
                <a:ext cx="379858" cy="43704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66412A7-A031-BB40-AD13-72C191E39435}"/>
                  </a:ext>
                </a:extLst>
              </p:cNvPr>
              <p:cNvCxnSpPr>
                <a:cxnSpLocks/>
                <a:stCxn id="48" idx="2"/>
                <a:endCxn id="45" idx="6"/>
              </p:cNvCxnSpPr>
              <p:nvPr/>
            </p:nvCxnSpPr>
            <p:spPr>
              <a:xfrm flipH="1" flipV="1">
                <a:off x="1465933" y="659168"/>
                <a:ext cx="347751" cy="127746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E3A796D-8FC6-E445-ADF3-5F2D5A44950A}"/>
                  </a:ext>
                </a:extLst>
              </p:cNvPr>
              <p:cNvCxnSpPr>
                <a:cxnSpLocks/>
                <a:stCxn id="46" idx="2"/>
                <a:endCxn id="42" idx="6"/>
              </p:cNvCxnSpPr>
              <p:nvPr/>
            </p:nvCxnSpPr>
            <p:spPr>
              <a:xfrm flipH="1" flipV="1">
                <a:off x="818250" y="786917"/>
                <a:ext cx="385457" cy="584949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E837FF5-FB82-7E4B-A848-13CA69907ECB}"/>
                  </a:ext>
                </a:extLst>
              </p:cNvPr>
              <p:cNvCxnSpPr>
                <a:cxnSpLocks/>
                <a:stCxn id="45" idx="2"/>
                <a:endCxn id="44" idx="6"/>
              </p:cNvCxnSpPr>
              <p:nvPr/>
            </p:nvCxnSpPr>
            <p:spPr>
              <a:xfrm flipH="1">
                <a:off x="823848" y="659170"/>
                <a:ext cx="386590" cy="668992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1A07E5A-77DB-F247-9D86-E2C925B58353}"/>
                  </a:ext>
                </a:extLst>
              </p:cNvPr>
              <p:cNvCxnSpPr>
                <a:cxnSpLocks/>
                <a:stCxn id="47" idx="2"/>
                <a:endCxn id="45" idx="6"/>
              </p:cNvCxnSpPr>
              <p:nvPr/>
            </p:nvCxnSpPr>
            <p:spPr>
              <a:xfrm flipH="1" flipV="1">
                <a:off x="1465933" y="659168"/>
                <a:ext cx="347751" cy="653864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43DEEA53-F079-E641-A60F-F741E510F4E2}"/>
                  </a:ext>
                </a:extLst>
              </p:cNvPr>
              <p:cNvCxnSpPr>
                <a:cxnSpLocks/>
                <a:stCxn id="48" idx="2"/>
                <a:endCxn id="43" idx="6"/>
              </p:cNvCxnSpPr>
              <p:nvPr/>
            </p:nvCxnSpPr>
            <p:spPr>
              <a:xfrm flipH="1">
                <a:off x="1460325" y="786917"/>
                <a:ext cx="353358" cy="221878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9943D5B-D0D0-7845-A124-E1D0B4F7A074}"/>
                  </a:ext>
                </a:extLst>
              </p:cNvPr>
              <p:cNvCxnSpPr>
                <a:cxnSpLocks/>
                <a:stCxn id="47" idx="2"/>
                <a:endCxn id="43" idx="6"/>
              </p:cNvCxnSpPr>
              <p:nvPr/>
            </p:nvCxnSpPr>
            <p:spPr>
              <a:xfrm flipH="1" flipV="1">
                <a:off x="1460325" y="1008795"/>
                <a:ext cx="353358" cy="304237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9C4DF30-74D2-174D-ACEB-A7CC5995A70A}"/>
                  </a:ext>
                </a:extLst>
              </p:cNvPr>
              <p:cNvCxnSpPr>
                <a:cxnSpLocks/>
                <a:stCxn id="48" idx="2"/>
                <a:endCxn id="46" idx="6"/>
              </p:cNvCxnSpPr>
              <p:nvPr/>
            </p:nvCxnSpPr>
            <p:spPr>
              <a:xfrm flipH="1">
                <a:off x="1459199" y="786917"/>
                <a:ext cx="354484" cy="584949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AB8B8B3-A68B-934F-A654-44BC1D013202}"/>
                  </a:ext>
                </a:extLst>
              </p:cNvPr>
              <p:cNvCxnSpPr>
                <a:cxnSpLocks/>
                <a:stCxn id="47" idx="2"/>
                <a:endCxn id="46" idx="6"/>
              </p:cNvCxnSpPr>
              <p:nvPr/>
            </p:nvCxnSpPr>
            <p:spPr>
              <a:xfrm flipH="1">
                <a:off x="1459199" y="1313032"/>
                <a:ext cx="354484" cy="58834"/>
              </a:xfrm>
              <a:prstGeom prst="line">
                <a:avLst/>
              </a:prstGeom>
              <a:grpFill/>
              <a:ln w="12700">
                <a:solidFill>
                  <a:schemeClr val="accent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576A831-BBCF-8D4E-A58C-D8D568BEC7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6117" y="4899734"/>
              <a:ext cx="369613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D7EB145-D0B7-314F-800B-53EF8CE79162}"/>
                </a:ext>
              </a:extLst>
            </p:cNvPr>
            <p:cNvGrpSpPr/>
            <p:nvPr/>
          </p:nvGrpSpPr>
          <p:grpSpPr>
            <a:xfrm>
              <a:off x="8592638" y="4686082"/>
              <a:ext cx="1320892" cy="457200"/>
              <a:chOff x="4784845" y="4688798"/>
              <a:chExt cx="1320892" cy="457200"/>
            </a:xfrm>
          </p:grpSpPr>
          <p:pic>
            <p:nvPicPr>
              <p:cNvPr id="62" name="Graphic 61" descr="Database outline">
                <a:extLst>
                  <a:ext uri="{FF2B5EF4-FFF2-40B4-BE49-F238E27FC236}">
                    <a16:creationId xmlns:a16="http://schemas.microsoft.com/office/drawing/2014/main" id="{48A67965-07A4-3442-9942-C0E67FD01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784845" y="4688798"/>
                <a:ext cx="457200" cy="457200"/>
              </a:xfrm>
              <a:prstGeom prst="rect">
                <a:avLst/>
              </a:prstGeom>
            </p:spPr>
          </p:pic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43FC29B-6FD3-374A-A0B9-39861AC1D0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08397" y="4771902"/>
                <a:ext cx="497340" cy="323265"/>
                <a:chOff x="562755" y="531422"/>
                <a:chExt cx="1506423" cy="968190"/>
              </a:xfrm>
              <a:solidFill>
                <a:schemeClr val="accent5"/>
              </a:solidFill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30B9B245-AD59-7343-A3C7-2BFE14A4A938}"/>
                    </a:ext>
                  </a:extLst>
                </p:cNvPr>
                <p:cNvSpPr/>
                <p:nvPr/>
              </p:nvSpPr>
              <p:spPr>
                <a:xfrm>
                  <a:off x="562755" y="659168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372CE367-9D02-0A47-81A9-E90DE96C6066}"/>
                    </a:ext>
                  </a:extLst>
                </p:cNvPr>
                <p:cNvSpPr/>
                <p:nvPr/>
              </p:nvSpPr>
              <p:spPr>
                <a:xfrm>
                  <a:off x="1204830" y="881046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EBD90423-84F4-A245-9D75-4EA2E2323446}"/>
                    </a:ext>
                  </a:extLst>
                </p:cNvPr>
                <p:cNvSpPr/>
                <p:nvPr/>
              </p:nvSpPr>
              <p:spPr>
                <a:xfrm>
                  <a:off x="568354" y="1200414"/>
                  <a:ext cx="255495" cy="255494"/>
                </a:xfrm>
                <a:prstGeom prst="ellips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BE89D23D-AFC9-7945-9303-010CB5B17BCE}"/>
                    </a:ext>
                  </a:extLst>
                </p:cNvPr>
                <p:cNvSpPr/>
                <p:nvPr/>
              </p:nvSpPr>
              <p:spPr>
                <a:xfrm>
                  <a:off x="1210438" y="531422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2A39FD22-45A2-B248-A5EA-A76C4E0454C9}"/>
                    </a:ext>
                  </a:extLst>
                </p:cNvPr>
                <p:cNvSpPr/>
                <p:nvPr/>
              </p:nvSpPr>
              <p:spPr>
                <a:xfrm>
                  <a:off x="1203705" y="1244117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7DD0BA3E-501B-1541-B365-A01BE7AA73B3}"/>
                    </a:ext>
                  </a:extLst>
                </p:cNvPr>
                <p:cNvSpPr/>
                <p:nvPr/>
              </p:nvSpPr>
              <p:spPr>
                <a:xfrm>
                  <a:off x="1813683" y="1185286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BCE35ADE-8893-4241-85C3-0CE4AECE0F7E}"/>
                    </a:ext>
                  </a:extLst>
                </p:cNvPr>
                <p:cNvSpPr/>
                <p:nvPr/>
              </p:nvSpPr>
              <p:spPr>
                <a:xfrm>
                  <a:off x="1813683" y="659168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D0D24863-D076-C543-9F9E-F97E8ACEB6B2}"/>
                    </a:ext>
                  </a:extLst>
                </p:cNvPr>
                <p:cNvCxnSpPr>
                  <a:cxnSpLocks/>
                  <a:stCxn id="65" idx="6"/>
                  <a:endCxn id="68" idx="2"/>
                </p:cNvCxnSpPr>
                <p:nvPr/>
              </p:nvCxnSpPr>
              <p:spPr>
                <a:xfrm flipV="1">
                  <a:off x="818250" y="659170"/>
                  <a:ext cx="392188" cy="127746"/>
                </a:xfrm>
                <a:prstGeom prst="lin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4C7DB5F7-572B-034F-8B67-F32DB88036B5}"/>
                    </a:ext>
                  </a:extLst>
                </p:cNvPr>
                <p:cNvCxnSpPr>
                  <a:cxnSpLocks/>
                  <a:stCxn id="65" idx="6"/>
                  <a:endCxn id="66" idx="2"/>
                </p:cNvCxnSpPr>
                <p:nvPr/>
              </p:nvCxnSpPr>
              <p:spPr>
                <a:xfrm>
                  <a:off x="818250" y="786917"/>
                  <a:ext cx="386581" cy="221878"/>
                </a:xfrm>
                <a:prstGeom prst="lin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92579B32-A478-9F42-8667-36DE264403A9}"/>
                    </a:ext>
                  </a:extLst>
                </p:cNvPr>
                <p:cNvCxnSpPr>
                  <a:cxnSpLocks/>
                  <a:stCxn id="66" idx="2"/>
                  <a:endCxn id="67" idx="6"/>
                </p:cNvCxnSpPr>
                <p:nvPr/>
              </p:nvCxnSpPr>
              <p:spPr>
                <a:xfrm flipH="1">
                  <a:off x="823848" y="1008795"/>
                  <a:ext cx="380982" cy="319368"/>
                </a:xfrm>
                <a:prstGeom prst="lin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E1E6822C-5815-D94C-A513-3FBCC6E1BDB4}"/>
                    </a:ext>
                  </a:extLst>
                </p:cNvPr>
                <p:cNvCxnSpPr>
                  <a:cxnSpLocks/>
                  <a:stCxn id="69" idx="2"/>
                  <a:endCxn id="67" idx="6"/>
                </p:cNvCxnSpPr>
                <p:nvPr/>
              </p:nvCxnSpPr>
              <p:spPr>
                <a:xfrm flipH="1" flipV="1">
                  <a:off x="823846" y="1328160"/>
                  <a:ext cx="379858" cy="43704"/>
                </a:xfrm>
                <a:prstGeom prst="lin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77971B8D-F33B-2740-B034-AD08A37E81C1}"/>
                    </a:ext>
                  </a:extLst>
                </p:cNvPr>
                <p:cNvCxnSpPr>
                  <a:cxnSpLocks/>
                  <a:stCxn id="71" idx="2"/>
                  <a:endCxn id="68" idx="6"/>
                </p:cNvCxnSpPr>
                <p:nvPr/>
              </p:nvCxnSpPr>
              <p:spPr>
                <a:xfrm flipH="1" flipV="1">
                  <a:off x="1465933" y="659168"/>
                  <a:ext cx="347751" cy="127746"/>
                </a:xfrm>
                <a:prstGeom prst="lin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FB134F84-A69A-FD42-8460-075C7E22148F}"/>
                    </a:ext>
                  </a:extLst>
                </p:cNvPr>
                <p:cNvCxnSpPr>
                  <a:cxnSpLocks/>
                  <a:stCxn id="69" idx="2"/>
                  <a:endCxn id="65" idx="6"/>
                </p:cNvCxnSpPr>
                <p:nvPr/>
              </p:nvCxnSpPr>
              <p:spPr>
                <a:xfrm flipH="1" flipV="1">
                  <a:off x="818250" y="786917"/>
                  <a:ext cx="385457" cy="584949"/>
                </a:xfrm>
                <a:prstGeom prst="lin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493B716E-EBB3-D849-8681-FC1443F86E6D}"/>
                    </a:ext>
                  </a:extLst>
                </p:cNvPr>
                <p:cNvCxnSpPr>
                  <a:cxnSpLocks/>
                  <a:stCxn id="68" idx="2"/>
                  <a:endCxn id="67" idx="6"/>
                </p:cNvCxnSpPr>
                <p:nvPr/>
              </p:nvCxnSpPr>
              <p:spPr>
                <a:xfrm flipH="1">
                  <a:off x="823848" y="659170"/>
                  <a:ext cx="386590" cy="668992"/>
                </a:xfrm>
                <a:prstGeom prst="lin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54513A7C-DD16-7443-8DBF-CC08F49010E5}"/>
                    </a:ext>
                  </a:extLst>
                </p:cNvPr>
                <p:cNvCxnSpPr>
                  <a:cxnSpLocks/>
                  <a:stCxn id="70" idx="2"/>
                  <a:endCxn id="68" idx="6"/>
                </p:cNvCxnSpPr>
                <p:nvPr/>
              </p:nvCxnSpPr>
              <p:spPr>
                <a:xfrm flipH="1" flipV="1">
                  <a:off x="1465933" y="659168"/>
                  <a:ext cx="347751" cy="653864"/>
                </a:xfrm>
                <a:prstGeom prst="lin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7808E24C-89B1-6140-BE4C-59E0140D3F58}"/>
                    </a:ext>
                  </a:extLst>
                </p:cNvPr>
                <p:cNvCxnSpPr>
                  <a:cxnSpLocks/>
                  <a:stCxn id="71" idx="2"/>
                  <a:endCxn id="66" idx="6"/>
                </p:cNvCxnSpPr>
                <p:nvPr/>
              </p:nvCxnSpPr>
              <p:spPr>
                <a:xfrm flipH="1">
                  <a:off x="1460325" y="786917"/>
                  <a:ext cx="353358" cy="221878"/>
                </a:xfrm>
                <a:prstGeom prst="lin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D3D6F365-D0F1-484E-B217-FB77BEC08313}"/>
                    </a:ext>
                  </a:extLst>
                </p:cNvPr>
                <p:cNvCxnSpPr>
                  <a:cxnSpLocks/>
                  <a:stCxn id="70" idx="2"/>
                  <a:endCxn id="66" idx="6"/>
                </p:cNvCxnSpPr>
                <p:nvPr/>
              </p:nvCxnSpPr>
              <p:spPr>
                <a:xfrm flipH="1" flipV="1">
                  <a:off x="1460325" y="1008795"/>
                  <a:ext cx="353358" cy="304237"/>
                </a:xfrm>
                <a:prstGeom prst="lin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B9D2EBF8-74E9-3645-B5D2-F7A2E2292750}"/>
                    </a:ext>
                  </a:extLst>
                </p:cNvPr>
                <p:cNvCxnSpPr>
                  <a:cxnSpLocks/>
                  <a:stCxn id="71" idx="2"/>
                  <a:endCxn id="69" idx="6"/>
                </p:cNvCxnSpPr>
                <p:nvPr/>
              </p:nvCxnSpPr>
              <p:spPr>
                <a:xfrm flipH="1">
                  <a:off x="1459199" y="786917"/>
                  <a:ext cx="354484" cy="584949"/>
                </a:xfrm>
                <a:prstGeom prst="lin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E4A69FF9-F261-D14F-9241-809CA039CC87}"/>
                    </a:ext>
                  </a:extLst>
                </p:cNvPr>
                <p:cNvCxnSpPr>
                  <a:cxnSpLocks/>
                  <a:stCxn id="70" idx="2"/>
                  <a:endCxn id="69" idx="6"/>
                </p:cNvCxnSpPr>
                <p:nvPr/>
              </p:nvCxnSpPr>
              <p:spPr>
                <a:xfrm flipH="1">
                  <a:off x="1459199" y="1313032"/>
                  <a:ext cx="354484" cy="58834"/>
                </a:xfrm>
                <a:prstGeom prst="line">
                  <a:avLst/>
                </a:prstGeom>
                <a:grpFill/>
                <a:ln w="12700">
                  <a:solidFill>
                    <a:schemeClr val="accent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A4A7A47D-DF7D-334B-A4E4-39D32AD63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3422" y="4909260"/>
                <a:ext cx="369613" cy="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806E2BA-DA4D-9A4B-A036-2D95A8E3107E}"/>
                </a:ext>
              </a:extLst>
            </p:cNvPr>
            <p:cNvGrpSpPr/>
            <p:nvPr/>
          </p:nvGrpSpPr>
          <p:grpSpPr>
            <a:xfrm>
              <a:off x="10545907" y="4653074"/>
              <a:ext cx="1315140" cy="457200"/>
              <a:chOff x="6808479" y="4534460"/>
              <a:chExt cx="1315140" cy="457200"/>
            </a:xfrm>
          </p:grpSpPr>
          <p:pic>
            <p:nvPicPr>
              <p:cNvPr id="85" name="Graphic 84" descr="Database outline">
                <a:extLst>
                  <a:ext uri="{FF2B5EF4-FFF2-40B4-BE49-F238E27FC236}">
                    <a16:creationId xmlns:a16="http://schemas.microsoft.com/office/drawing/2014/main" id="{CF6FE1CE-530D-5F4A-B5A2-D5112A878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808479" y="4534460"/>
                <a:ext cx="457200" cy="457200"/>
              </a:xfrm>
              <a:prstGeom prst="rect">
                <a:avLst/>
              </a:prstGeom>
            </p:spPr>
          </p:pic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D145F0E0-E0D2-6049-9002-5202AB44DB6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626279" y="4585995"/>
                <a:ext cx="497340" cy="323265"/>
                <a:chOff x="562755" y="531422"/>
                <a:chExt cx="1506423" cy="968190"/>
              </a:xfrm>
              <a:solidFill>
                <a:srgbClr val="FF0000"/>
              </a:solidFill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2F0D25B9-23F2-D94E-8A82-DC9210AA6696}"/>
                    </a:ext>
                  </a:extLst>
                </p:cNvPr>
                <p:cNvSpPr/>
                <p:nvPr/>
              </p:nvSpPr>
              <p:spPr>
                <a:xfrm>
                  <a:off x="562755" y="659168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EB19535F-DC09-AA4D-B6B7-5F6429D8D5F3}"/>
                    </a:ext>
                  </a:extLst>
                </p:cNvPr>
                <p:cNvSpPr/>
                <p:nvPr/>
              </p:nvSpPr>
              <p:spPr>
                <a:xfrm>
                  <a:off x="1204830" y="881046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D2CDA208-07D7-1F47-940B-3C7134D39CBA}"/>
                    </a:ext>
                  </a:extLst>
                </p:cNvPr>
                <p:cNvSpPr/>
                <p:nvPr/>
              </p:nvSpPr>
              <p:spPr>
                <a:xfrm>
                  <a:off x="568354" y="1200414"/>
                  <a:ext cx="255495" cy="255494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005D3B19-558E-474A-9EBA-555E6D3638AD}"/>
                    </a:ext>
                  </a:extLst>
                </p:cNvPr>
                <p:cNvSpPr/>
                <p:nvPr/>
              </p:nvSpPr>
              <p:spPr>
                <a:xfrm>
                  <a:off x="1210438" y="531422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A66EA8FA-FA0E-094C-9E26-98BD27C85735}"/>
                    </a:ext>
                  </a:extLst>
                </p:cNvPr>
                <p:cNvSpPr/>
                <p:nvPr/>
              </p:nvSpPr>
              <p:spPr>
                <a:xfrm>
                  <a:off x="1203705" y="1244117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6477C1C0-46B2-5F4F-92F2-B60A5053DBF1}"/>
                    </a:ext>
                  </a:extLst>
                </p:cNvPr>
                <p:cNvSpPr/>
                <p:nvPr/>
              </p:nvSpPr>
              <p:spPr>
                <a:xfrm>
                  <a:off x="1813683" y="1185286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EF80612D-B083-FE45-AA84-5175917EE677}"/>
                    </a:ext>
                  </a:extLst>
                </p:cNvPr>
                <p:cNvSpPr/>
                <p:nvPr/>
              </p:nvSpPr>
              <p:spPr>
                <a:xfrm>
                  <a:off x="1813683" y="659168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CDD7DDFA-1041-F741-BDBC-C58272984170}"/>
                    </a:ext>
                  </a:extLst>
                </p:cNvPr>
                <p:cNvCxnSpPr>
                  <a:cxnSpLocks/>
                  <a:stCxn id="88" idx="6"/>
                  <a:endCxn id="91" idx="2"/>
                </p:cNvCxnSpPr>
                <p:nvPr/>
              </p:nvCxnSpPr>
              <p:spPr>
                <a:xfrm flipV="1">
                  <a:off x="818250" y="659170"/>
                  <a:ext cx="392188" cy="127746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A44DCAB-C873-0841-BE20-18897D15C2A3}"/>
                    </a:ext>
                  </a:extLst>
                </p:cNvPr>
                <p:cNvCxnSpPr>
                  <a:cxnSpLocks/>
                  <a:stCxn id="88" idx="6"/>
                  <a:endCxn id="89" idx="2"/>
                </p:cNvCxnSpPr>
                <p:nvPr/>
              </p:nvCxnSpPr>
              <p:spPr>
                <a:xfrm>
                  <a:off x="818250" y="786917"/>
                  <a:ext cx="386581" cy="221878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8578F746-DFAB-8943-A20F-82C7A421E929}"/>
                    </a:ext>
                  </a:extLst>
                </p:cNvPr>
                <p:cNvCxnSpPr>
                  <a:cxnSpLocks/>
                  <a:stCxn id="89" idx="2"/>
                  <a:endCxn id="90" idx="6"/>
                </p:cNvCxnSpPr>
                <p:nvPr/>
              </p:nvCxnSpPr>
              <p:spPr>
                <a:xfrm flipH="1">
                  <a:off x="823848" y="1008795"/>
                  <a:ext cx="380982" cy="319368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AE495B36-977A-924C-A16D-6B474123CD56}"/>
                    </a:ext>
                  </a:extLst>
                </p:cNvPr>
                <p:cNvCxnSpPr>
                  <a:cxnSpLocks/>
                  <a:stCxn id="92" idx="2"/>
                  <a:endCxn id="90" idx="6"/>
                </p:cNvCxnSpPr>
                <p:nvPr/>
              </p:nvCxnSpPr>
              <p:spPr>
                <a:xfrm flipH="1" flipV="1">
                  <a:off x="823846" y="1328160"/>
                  <a:ext cx="379858" cy="43704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8B5BFF03-643D-D947-9E75-2CE1DC8CB412}"/>
                    </a:ext>
                  </a:extLst>
                </p:cNvPr>
                <p:cNvCxnSpPr>
                  <a:cxnSpLocks/>
                  <a:stCxn id="94" idx="2"/>
                  <a:endCxn id="91" idx="6"/>
                </p:cNvCxnSpPr>
                <p:nvPr/>
              </p:nvCxnSpPr>
              <p:spPr>
                <a:xfrm flipH="1" flipV="1">
                  <a:off x="1465933" y="659168"/>
                  <a:ext cx="347751" cy="127746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0DF976FF-026B-7946-89D6-C88C759AE8FF}"/>
                    </a:ext>
                  </a:extLst>
                </p:cNvPr>
                <p:cNvCxnSpPr>
                  <a:cxnSpLocks/>
                  <a:stCxn id="92" idx="2"/>
                  <a:endCxn id="88" idx="6"/>
                </p:cNvCxnSpPr>
                <p:nvPr/>
              </p:nvCxnSpPr>
              <p:spPr>
                <a:xfrm flipH="1" flipV="1">
                  <a:off x="818250" y="786917"/>
                  <a:ext cx="385457" cy="584949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2FA423AA-AF04-6C4B-A6E4-8E0002A75457}"/>
                    </a:ext>
                  </a:extLst>
                </p:cNvPr>
                <p:cNvCxnSpPr>
                  <a:cxnSpLocks/>
                  <a:stCxn id="91" idx="2"/>
                  <a:endCxn id="90" idx="6"/>
                </p:cNvCxnSpPr>
                <p:nvPr/>
              </p:nvCxnSpPr>
              <p:spPr>
                <a:xfrm flipH="1">
                  <a:off x="823848" y="659170"/>
                  <a:ext cx="386590" cy="668992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61FDB21C-6668-0D42-8A77-20B6B75A2FA3}"/>
                    </a:ext>
                  </a:extLst>
                </p:cNvPr>
                <p:cNvCxnSpPr>
                  <a:cxnSpLocks/>
                  <a:stCxn id="93" idx="2"/>
                  <a:endCxn id="91" idx="6"/>
                </p:cNvCxnSpPr>
                <p:nvPr/>
              </p:nvCxnSpPr>
              <p:spPr>
                <a:xfrm flipH="1" flipV="1">
                  <a:off x="1465933" y="659168"/>
                  <a:ext cx="347751" cy="653864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DFB07742-2FE2-6540-B05B-CEDAB6FBC2E8}"/>
                    </a:ext>
                  </a:extLst>
                </p:cNvPr>
                <p:cNvCxnSpPr>
                  <a:cxnSpLocks/>
                  <a:stCxn id="94" idx="2"/>
                  <a:endCxn id="89" idx="6"/>
                </p:cNvCxnSpPr>
                <p:nvPr/>
              </p:nvCxnSpPr>
              <p:spPr>
                <a:xfrm flipH="1">
                  <a:off x="1460325" y="786917"/>
                  <a:ext cx="353358" cy="221878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57A63A7E-F12E-F64F-BBBD-65F09BF89383}"/>
                    </a:ext>
                  </a:extLst>
                </p:cNvPr>
                <p:cNvCxnSpPr>
                  <a:cxnSpLocks/>
                  <a:stCxn id="93" idx="2"/>
                  <a:endCxn id="89" idx="6"/>
                </p:cNvCxnSpPr>
                <p:nvPr/>
              </p:nvCxnSpPr>
              <p:spPr>
                <a:xfrm flipH="1" flipV="1">
                  <a:off x="1460325" y="1008795"/>
                  <a:ext cx="353358" cy="304237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04DE92E8-AAC8-BE41-B36F-1325F2DABF13}"/>
                    </a:ext>
                  </a:extLst>
                </p:cNvPr>
                <p:cNvCxnSpPr>
                  <a:cxnSpLocks/>
                  <a:stCxn id="94" idx="2"/>
                  <a:endCxn id="92" idx="6"/>
                </p:cNvCxnSpPr>
                <p:nvPr/>
              </p:nvCxnSpPr>
              <p:spPr>
                <a:xfrm flipH="1">
                  <a:off x="1459199" y="786917"/>
                  <a:ext cx="354484" cy="584949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F2B61CC2-C5D5-A34C-A185-24266BCE0548}"/>
                    </a:ext>
                  </a:extLst>
                </p:cNvPr>
                <p:cNvCxnSpPr>
                  <a:cxnSpLocks/>
                  <a:stCxn id="93" idx="2"/>
                  <a:endCxn id="92" idx="6"/>
                </p:cNvCxnSpPr>
                <p:nvPr/>
              </p:nvCxnSpPr>
              <p:spPr>
                <a:xfrm flipH="1">
                  <a:off x="1459199" y="1313032"/>
                  <a:ext cx="354484" cy="58834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BF55D0D1-42EC-A345-94E1-9DF57786E3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41120" y="4763060"/>
                <a:ext cx="369613" cy="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2BD89D-FFC9-1340-8ACF-92FE869850DF}"/>
                </a:ext>
              </a:extLst>
            </p:cNvPr>
            <p:cNvSpPr txBox="1"/>
            <p:nvPr/>
          </p:nvSpPr>
          <p:spPr>
            <a:xfrm>
              <a:off x="6800362" y="5396497"/>
              <a:ext cx="9220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Node 1</a:t>
              </a:r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A99609DA-1E37-2E46-99F7-4B6C6242BAAA}"/>
                </a:ext>
              </a:extLst>
            </p:cNvPr>
            <p:cNvSpPr txBox="1"/>
            <p:nvPr/>
          </p:nvSpPr>
          <p:spPr>
            <a:xfrm>
              <a:off x="10778893" y="5400376"/>
              <a:ext cx="1000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Node M</a:t>
              </a: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3282A0A4-5D0E-DC49-B5B1-BAD683162411}"/>
                </a:ext>
              </a:extLst>
            </p:cNvPr>
            <p:cNvSpPr txBox="1"/>
            <p:nvPr/>
          </p:nvSpPr>
          <p:spPr>
            <a:xfrm>
              <a:off x="8004031" y="5396497"/>
              <a:ext cx="372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…</a:t>
              </a: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1F285481-234B-CD42-BC64-7C8895348C4C}"/>
                </a:ext>
              </a:extLst>
            </p:cNvPr>
            <p:cNvSpPr txBox="1"/>
            <p:nvPr/>
          </p:nvSpPr>
          <p:spPr>
            <a:xfrm>
              <a:off x="8858126" y="5402422"/>
              <a:ext cx="8515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Node </a:t>
              </a:r>
              <a:r>
                <a:rPr lang="en-US" dirty="0" err="1"/>
                <a:t>i</a:t>
              </a:r>
              <a:endParaRPr lang="en-US" dirty="0"/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DBE6CD63-8EB3-114E-931D-EDABEDC0110C}"/>
                </a:ext>
              </a:extLst>
            </p:cNvPr>
            <p:cNvSpPr txBox="1"/>
            <p:nvPr/>
          </p:nvSpPr>
          <p:spPr>
            <a:xfrm>
              <a:off x="8445957" y="5085720"/>
              <a:ext cx="752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(</a:t>
              </a:r>
              <a:r>
                <a:rPr lang="en-US" b="1"/>
                <a:t>x</a:t>
              </a:r>
              <a:r>
                <a:rPr lang="en-US" b="1" baseline="-25000"/>
                <a:t>i</a:t>
              </a:r>
              <a:r>
                <a:rPr lang="en-US" b="1"/>
                <a:t>, </a:t>
              </a:r>
              <a:r>
                <a:rPr lang="en-US" b="1" err="1"/>
                <a:t>y</a:t>
              </a:r>
              <a:r>
                <a:rPr lang="en-US" b="1" baseline="-25000" err="1"/>
                <a:t>i</a:t>
              </a:r>
              <a:r>
                <a:rPr lang="en-US"/>
                <a:t>)</a:t>
              </a:r>
            </a:p>
          </p:txBody>
        </p:sp>
        <p:sp>
          <p:nvSpPr>
            <p:cNvPr id="297" name="TextBox 296">
              <a:extLst>
                <a:ext uri="{FF2B5EF4-FFF2-40B4-BE49-F238E27FC236}">
                  <a16:creationId xmlns:a16="http://schemas.microsoft.com/office/drawing/2014/main" id="{413CB30F-9652-2B4B-998A-2E00E9B8F432}"/>
                </a:ext>
              </a:extLst>
            </p:cNvPr>
            <p:cNvSpPr txBox="1"/>
            <p:nvPr/>
          </p:nvSpPr>
          <p:spPr>
            <a:xfrm>
              <a:off x="9471666" y="5085720"/>
              <a:ext cx="3994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err="1"/>
                <a:t>w</a:t>
              </a:r>
              <a:r>
                <a:rPr lang="en-US" b="1" baseline="-25000" err="1"/>
                <a:t>i</a:t>
              </a:r>
              <a:endParaRPr lang="en-US"/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069DBD53-F107-2640-B09B-594B9B26E0DA}"/>
                </a:ext>
              </a:extLst>
            </p:cNvPr>
            <p:cNvSpPr txBox="1"/>
            <p:nvPr/>
          </p:nvSpPr>
          <p:spPr>
            <a:xfrm>
              <a:off x="6326011" y="5077287"/>
              <a:ext cx="8418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(</a:t>
              </a:r>
              <a:r>
                <a:rPr lang="en-US" b="1"/>
                <a:t>x</a:t>
              </a:r>
              <a:r>
                <a:rPr lang="en-US" b="1" baseline="-25000"/>
                <a:t>1</a:t>
              </a:r>
              <a:r>
                <a:rPr lang="en-US" b="1"/>
                <a:t>, y</a:t>
              </a:r>
              <a:r>
                <a:rPr lang="en-US" b="1" baseline="-25000"/>
                <a:t>1</a:t>
              </a:r>
              <a:r>
                <a:rPr lang="en-US"/>
                <a:t>)</a:t>
              </a: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989576AC-509C-1C46-9720-9F96252C8969}"/>
                </a:ext>
              </a:extLst>
            </p:cNvPr>
            <p:cNvSpPr txBox="1"/>
            <p:nvPr/>
          </p:nvSpPr>
          <p:spPr>
            <a:xfrm>
              <a:off x="7420070" y="5074223"/>
              <a:ext cx="444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w</a:t>
              </a:r>
              <a:r>
                <a:rPr lang="en-US" b="1" baseline="-25000"/>
                <a:t>1</a:t>
              </a:r>
              <a:endParaRPr lang="en-US"/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C72BD541-965D-2045-B356-CFC14774AD78}"/>
                </a:ext>
              </a:extLst>
            </p:cNvPr>
            <p:cNvSpPr txBox="1"/>
            <p:nvPr/>
          </p:nvSpPr>
          <p:spPr>
            <a:xfrm>
              <a:off x="10333803" y="5060323"/>
              <a:ext cx="957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(</a:t>
              </a:r>
              <a:r>
                <a:rPr lang="en-US" b="1" err="1"/>
                <a:t>x</a:t>
              </a:r>
              <a:r>
                <a:rPr lang="en-US" b="1" baseline="-25000" err="1"/>
                <a:t>M</a:t>
              </a:r>
              <a:r>
                <a:rPr lang="en-US" b="1"/>
                <a:t>, </a:t>
              </a:r>
              <a:r>
                <a:rPr lang="en-US" b="1" err="1"/>
                <a:t>y</a:t>
              </a:r>
              <a:r>
                <a:rPr lang="en-US" b="1" baseline="-25000" err="1"/>
                <a:t>M</a:t>
              </a:r>
              <a:r>
                <a:rPr lang="en-US"/>
                <a:t>)</a:t>
              </a:r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5FBA551E-4ADF-504B-B8B3-B131D88C6145}"/>
                </a:ext>
              </a:extLst>
            </p:cNvPr>
            <p:cNvSpPr txBox="1"/>
            <p:nvPr/>
          </p:nvSpPr>
          <p:spPr>
            <a:xfrm>
              <a:off x="11431633" y="5054169"/>
              <a:ext cx="502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err="1"/>
                <a:t>w</a:t>
              </a:r>
              <a:r>
                <a:rPr lang="en-US" b="1" baseline="-25000" err="1"/>
                <a:t>M</a:t>
              </a:r>
              <a:endParaRPr lang="en-US"/>
            </a:p>
          </p:txBody>
        </p:sp>
      </p:grpSp>
      <p:sp>
        <p:nvSpPr>
          <p:cNvPr id="170" name="Up Arrow 169">
            <a:extLst>
              <a:ext uri="{FF2B5EF4-FFF2-40B4-BE49-F238E27FC236}">
                <a16:creationId xmlns:a16="http://schemas.microsoft.com/office/drawing/2014/main" id="{FCF95720-741E-BE47-B502-335DAAAC8E36}"/>
              </a:ext>
            </a:extLst>
          </p:cNvPr>
          <p:cNvSpPr/>
          <p:nvPr/>
        </p:nvSpPr>
        <p:spPr>
          <a:xfrm rot="2164687">
            <a:off x="10469484" y="1774930"/>
            <a:ext cx="192632" cy="616897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E2F1FC-E876-6046-A7B9-CFE8BC2BF603}"/>
              </a:ext>
            </a:extLst>
          </p:cNvPr>
          <p:cNvSpPr txBox="1"/>
          <p:nvPr/>
        </p:nvSpPr>
        <p:spPr>
          <a:xfrm>
            <a:off x="5980425" y="1341221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W</a:t>
            </a:r>
            <a:r>
              <a:rPr lang="en-US"/>
              <a:t>: Model weight matrix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E53857-0876-4780-8A35-8DC5E9F17DF2}"/>
              </a:ext>
            </a:extLst>
          </p:cNvPr>
          <p:cNvGrpSpPr/>
          <p:nvPr/>
        </p:nvGrpSpPr>
        <p:grpSpPr>
          <a:xfrm>
            <a:off x="7115864" y="493713"/>
            <a:ext cx="4219200" cy="4104000"/>
            <a:chOff x="7115864" y="493713"/>
            <a:chExt cx="4219200" cy="4104000"/>
          </a:xfrm>
        </p:grpSpPr>
        <p:pic>
          <p:nvPicPr>
            <p:cNvPr id="11" name="Graphic 10" descr="Cloud outline">
              <a:extLst>
                <a:ext uri="{FF2B5EF4-FFF2-40B4-BE49-F238E27FC236}">
                  <a16:creationId xmlns:a16="http://schemas.microsoft.com/office/drawing/2014/main" id="{A1E010C3-7C0C-0D44-A3FA-C1FD376C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115864" y="493713"/>
              <a:ext cx="4219200" cy="4104000"/>
            </a:xfrm>
            <a:prstGeom prst="rect">
              <a:avLst/>
            </a:prstGeom>
          </p:spPr>
        </p:pic>
        <p:cxnSp>
          <p:nvCxnSpPr>
            <p:cNvPr id="227" name="Straight Arrow Connector 226">
              <a:extLst>
                <a:ext uri="{FF2B5EF4-FFF2-40B4-BE49-F238E27FC236}">
                  <a16:creationId xmlns:a16="http://schemas.microsoft.com/office/drawing/2014/main" id="{A12066B6-0583-A749-8801-161622E1AE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3299" y="3618482"/>
              <a:ext cx="639700" cy="78817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Arrow Connector 231">
              <a:extLst>
                <a:ext uri="{FF2B5EF4-FFF2-40B4-BE49-F238E27FC236}">
                  <a16:creationId xmlns:a16="http://schemas.microsoft.com/office/drawing/2014/main" id="{C6353DF2-B8A7-4943-9988-2B36262B3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116170" y="3618482"/>
              <a:ext cx="696289" cy="84778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B94BD63-3A5B-8D4C-8A63-E38408F5F511}"/>
                </a:ext>
              </a:extLst>
            </p:cNvPr>
            <p:cNvGrpSpPr/>
            <p:nvPr/>
          </p:nvGrpSpPr>
          <p:grpSpPr>
            <a:xfrm>
              <a:off x="7962887" y="2437355"/>
              <a:ext cx="502392" cy="1038916"/>
              <a:chOff x="7849381" y="1738409"/>
              <a:chExt cx="502452" cy="1038916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4F97CF46-E248-E442-9295-AD4E33D9248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849381" y="1738409"/>
                <a:ext cx="497340" cy="323265"/>
                <a:chOff x="562755" y="531422"/>
                <a:chExt cx="1506423" cy="968190"/>
              </a:xfrm>
              <a:solidFill>
                <a:schemeClr val="accent6"/>
              </a:solidFill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3C0157E5-23ED-AC4C-9C59-7C3BCB80C55E}"/>
                    </a:ext>
                  </a:extLst>
                </p:cNvPr>
                <p:cNvSpPr/>
                <p:nvPr/>
              </p:nvSpPr>
              <p:spPr>
                <a:xfrm>
                  <a:off x="562755" y="659168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ADC5F405-D68B-1D4C-B45B-4FE25C563B8E}"/>
                    </a:ext>
                  </a:extLst>
                </p:cNvPr>
                <p:cNvSpPr/>
                <p:nvPr/>
              </p:nvSpPr>
              <p:spPr>
                <a:xfrm>
                  <a:off x="1204830" y="881046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9ED63411-E3D4-3D4F-BAF0-9D9E5FE043D1}"/>
                    </a:ext>
                  </a:extLst>
                </p:cNvPr>
                <p:cNvSpPr/>
                <p:nvPr/>
              </p:nvSpPr>
              <p:spPr>
                <a:xfrm>
                  <a:off x="568354" y="1200414"/>
                  <a:ext cx="255495" cy="255494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9FBDFBEF-7D5B-D649-9270-AF2D78D28318}"/>
                    </a:ext>
                  </a:extLst>
                </p:cNvPr>
                <p:cNvSpPr/>
                <p:nvPr/>
              </p:nvSpPr>
              <p:spPr>
                <a:xfrm>
                  <a:off x="1210438" y="531422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DBE2266C-BB62-7F4B-89C4-722BC6A1B319}"/>
                    </a:ext>
                  </a:extLst>
                </p:cNvPr>
                <p:cNvSpPr/>
                <p:nvPr/>
              </p:nvSpPr>
              <p:spPr>
                <a:xfrm>
                  <a:off x="1203705" y="1244117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A1965F0E-D70D-2A47-9CC8-88CE0BC2EFCD}"/>
                    </a:ext>
                  </a:extLst>
                </p:cNvPr>
                <p:cNvSpPr/>
                <p:nvPr/>
              </p:nvSpPr>
              <p:spPr>
                <a:xfrm>
                  <a:off x="1813683" y="1185286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C4E2B96B-6E17-6A43-84BA-D7AA3FF8A0C9}"/>
                    </a:ext>
                  </a:extLst>
                </p:cNvPr>
                <p:cNvSpPr/>
                <p:nvPr/>
              </p:nvSpPr>
              <p:spPr>
                <a:xfrm>
                  <a:off x="1813683" y="659168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832DA871-DCBB-5D4B-A842-EFBA57FB0311}"/>
                    </a:ext>
                  </a:extLst>
                </p:cNvPr>
                <p:cNvCxnSpPr>
                  <a:cxnSpLocks/>
                  <a:stCxn id="108" idx="6"/>
                  <a:endCxn id="111" idx="2"/>
                </p:cNvCxnSpPr>
                <p:nvPr/>
              </p:nvCxnSpPr>
              <p:spPr>
                <a:xfrm flipV="1">
                  <a:off x="818250" y="659170"/>
                  <a:ext cx="392188" cy="127746"/>
                </a:xfrm>
                <a:prstGeom prst="lin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866A575E-824A-9C45-9481-35125FD1BC3E}"/>
                    </a:ext>
                  </a:extLst>
                </p:cNvPr>
                <p:cNvCxnSpPr>
                  <a:cxnSpLocks/>
                  <a:stCxn id="108" idx="6"/>
                  <a:endCxn id="109" idx="2"/>
                </p:cNvCxnSpPr>
                <p:nvPr/>
              </p:nvCxnSpPr>
              <p:spPr>
                <a:xfrm>
                  <a:off x="818250" y="786917"/>
                  <a:ext cx="386581" cy="221878"/>
                </a:xfrm>
                <a:prstGeom prst="lin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2400F7A9-44AC-764A-98F6-1F3948ED093A}"/>
                    </a:ext>
                  </a:extLst>
                </p:cNvPr>
                <p:cNvCxnSpPr>
                  <a:cxnSpLocks/>
                  <a:stCxn id="109" idx="2"/>
                  <a:endCxn id="110" idx="6"/>
                </p:cNvCxnSpPr>
                <p:nvPr/>
              </p:nvCxnSpPr>
              <p:spPr>
                <a:xfrm flipH="1">
                  <a:off x="823848" y="1008795"/>
                  <a:ext cx="380982" cy="319368"/>
                </a:xfrm>
                <a:prstGeom prst="lin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93A3417E-5CCE-7E42-B3AA-8DDC98AC93A7}"/>
                    </a:ext>
                  </a:extLst>
                </p:cNvPr>
                <p:cNvCxnSpPr>
                  <a:cxnSpLocks/>
                  <a:stCxn id="112" idx="2"/>
                  <a:endCxn id="110" idx="6"/>
                </p:cNvCxnSpPr>
                <p:nvPr/>
              </p:nvCxnSpPr>
              <p:spPr>
                <a:xfrm flipH="1" flipV="1">
                  <a:off x="823846" y="1328160"/>
                  <a:ext cx="379858" cy="43704"/>
                </a:xfrm>
                <a:prstGeom prst="lin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E1DBA752-A46F-324F-A920-B828C2F33698}"/>
                    </a:ext>
                  </a:extLst>
                </p:cNvPr>
                <p:cNvCxnSpPr>
                  <a:cxnSpLocks/>
                  <a:stCxn id="114" idx="2"/>
                  <a:endCxn id="111" idx="6"/>
                </p:cNvCxnSpPr>
                <p:nvPr/>
              </p:nvCxnSpPr>
              <p:spPr>
                <a:xfrm flipH="1" flipV="1">
                  <a:off x="1465933" y="659168"/>
                  <a:ext cx="347751" cy="127746"/>
                </a:xfrm>
                <a:prstGeom prst="lin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509F888A-3F06-A04E-8CCF-746A64E8B78A}"/>
                    </a:ext>
                  </a:extLst>
                </p:cNvPr>
                <p:cNvCxnSpPr>
                  <a:cxnSpLocks/>
                  <a:stCxn id="112" idx="2"/>
                  <a:endCxn id="108" idx="6"/>
                </p:cNvCxnSpPr>
                <p:nvPr/>
              </p:nvCxnSpPr>
              <p:spPr>
                <a:xfrm flipH="1" flipV="1">
                  <a:off x="818250" y="786917"/>
                  <a:ext cx="385457" cy="584949"/>
                </a:xfrm>
                <a:prstGeom prst="lin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C10E8117-6CD8-5B43-81CE-BD7B91DBF2C5}"/>
                    </a:ext>
                  </a:extLst>
                </p:cNvPr>
                <p:cNvCxnSpPr>
                  <a:cxnSpLocks/>
                  <a:stCxn id="111" idx="2"/>
                  <a:endCxn id="110" idx="6"/>
                </p:cNvCxnSpPr>
                <p:nvPr/>
              </p:nvCxnSpPr>
              <p:spPr>
                <a:xfrm flipH="1">
                  <a:off x="823848" y="659170"/>
                  <a:ext cx="386590" cy="668992"/>
                </a:xfrm>
                <a:prstGeom prst="lin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B545C43A-09D6-5E4A-AE3F-1297204954CE}"/>
                    </a:ext>
                  </a:extLst>
                </p:cNvPr>
                <p:cNvCxnSpPr>
                  <a:cxnSpLocks/>
                  <a:stCxn id="113" idx="2"/>
                  <a:endCxn id="111" idx="6"/>
                </p:cNvCxnSpPr>
                <p:nvPr/>
              </p:nvCxnSpPr>
              <p:spPr>
                <a:xfrm flipH="1" flipV="1">
                  <a:off x="1465933" y="659168"/>
                  <a:ext cx="347751" cy="653864"/>
                </a:xfrm>
                <a:prstGeom prst="lin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2F433914-4F82-8F41-822D-0DCA2A25BB9B}"/>
                    </a:ext>
                  </a:extLst>
                </p:cNvPr>
                <p:cNvCxnSpPr>
                  <a:cxnSpLocks/>
                  <a:stCxn id="114" idx="2"/>
                  <a:endCxn id="109" idx="6"/>
                </p:cNvCxnSpPr>
                <p:nvPr/>
              </p:nvCxnSpPr>
              <p:spPr>
                <a:xfrm flipH="1">
                  <a:off x="1460325" y="786917"/>
                  <a:ext cx="353358" cy="221878"/>
                </a:xfrm>
                <a:prstGeom prst="lin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7675486E-CFF5-2847-B603-1D9E68B5E6A5}"/>
                    </a:ext>
                  </a:extLst>
                </p:cNvPr>
                <p:cNvCxnSpPr>
                  <a:cxnSpLocks/>
                  <a:stCxn id="113" idx="2"/>
                  <a:endCxn id="109" idx="6"/>
                </p:cNvCxnSpPr>
                <p:nvPr/>
              </p:nvCxnSpPr>
              <p:spPr>
                <a:xfrm flipH="1" flipV="1">
                  <a:off x="1460325" y="1008795"/>
                  <a:ext cx="353358" cy="304237"/>
                </a:xfrm>
                <a:prstGeom prst="lin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5E20F12F-821E-3542-9E96-AC5D805EF735}"/>
                    </a:ext>
                  </a:extLst>
                </p:cNvPr>
                <p:cNvCxnSpPr>
                  <a:cxnSpLocks/>
                  <a:stCxn id="114" idx="2"/>
                  <a:endCxn id="112" idx="6"/>
                </p:cNvCxnSpPr>
                <p:nvPr/>
              </p:nvCxnSpPr>
              <p:spPr>
                <a:xfrm flipH="1">
                  <a:off x="1459199" y="786917"/>
                  <a:ext cx="354484" cy="584949"/>
                </a:xfrm>
                <a:prstGeom prst="lin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71D95DC8-7643-ED49-9324-9BBDD379029C}"/>
                    </a:ext>
                  </a:extLst>
                </p:cNvPr>
                <p:cNvCxnSpPr>
                  <a:cxnSpLocks/>
                  <a:stCxn id="113" idx="2"/>
                  <a:endCxn id="112" idx="6"/>
                </p:cNvCxnSpPr>
                <p:nvPr/>
              </p:nvCxnSpPr>
              <p:spPr>
                <a:xfrm flipH="1">
                  <a:off x="1459199" y="1313032"/>
                  <a:ext cx="354484" cy="58834"/>
                </a:xfrm>
                <a:prstGeom prst="line">
                  <a:avLst/>
                </a:prstGeom>
                <a:grpFill/>
                <a:ln w="12700">
                  <a:solidFill>
                    <a:schemeClr val="accent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C63EA847-6EC0-CE48-BC1B-00721C318B8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854493" y="2095600"/>
                <a:ext cx="497340" cy="323265"/>
                <a:chOff x="562755" y="531422"/>
                <a:chExt cx="1506423" cy="968190"/>
              </a:xfrm>
              <a:solidFill>
                <a:schemeClr val="accent1">
                  <a:lumMod val="60000"/>
                  <a:lumOff val="40000"/>
                </a:schemeClr>
              </a:solidFill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E34D0CE3-966D-9442-AF3A-100A83430513}"/>
                    </a:ext>
                  </a:extLst>
                </p:cNvPr>
                <p:cNvSpPr/>
                <p:nvPr/>
              </p:nvSpPr>
              <p:spPr>
                <a:xfrm>
                  <a:off x="562755" y="659168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2C6FE8C9-4A51-4548-97DA-D7E3DB3D9B64}"/>
                    </a:ext>
                  </a:extLst>
                </p:cNvPr>
                <p:cNvSpPr/>
                <p:nvPr/>
              </p:nvSpPr>
              <p:spPr>
                <a:xfrm>
                  <a:off x="1204830" y="881046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1CBE00D8-25E2-704D-BB2E-E7A8409948F0}"/>
                    </a:ext>
                  </a:extLst>
                </p:cNvPr>
                <p:cNvSpPr/>
                <p:nvPr/>
              </p:nvSpPr>
              <p:spPr>
                <a:xfrm>
                  <a:off x="568354" y="1200414"/>
                  <a:ext cx="255495" cy="255494"/>
                </a:xfrm>
                <a:prstGeom prst="ellips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B001D487-160E-A148-9C96-EC20AC373A0C}"/>
                    </a:ext>
                  </a:extLst>
                </p:cNvPr>
                <p:cNvSpPr/>
                <p:nvPr/>
              </p:nvSpPr>
              <p:spPr>
                <a:xfrm>
                  <a:off x="1210438" y="531422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CA6CD315-FB13-F64E-848C-69EFDCE23B07}"/>
                    </a:ext>
                  </a:extLst>
                </p:cNvPr>
                <p:cNvSpPr/>
                <p:nvPr/>
              </p:nvSpPr>
              <p:spPr>
                <a:xfrm>
                  <a:off x="1203705" y="1244117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9AE50771-D8F4-0E40-B59D-F9759680E6AA}"/>
                    </a:ext>
                  </a:extLst>
                </p:cNvPr>
                <p:cNvSpPr/>
                <p:nvPr/>
              </p:nvSpPr>
              <p:spPr>
                <a:xfrm>
                  <a:off x="1813683" y="1185286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C1398DB8-A3C2-AD45-B7B6-842CA7C4D258}"/>
                    </a:ext>
                  </a:extLst>
                </p:cNvPr>
                <p:cNvSpPr/>
                <p:nvPr/>
              </p:nvSpPr>
              <p:spPr>
                <a:xfrm>
                  <a:off x="1813683" y="659168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EBE9AA95-15FA-414F-98E2-075FB754DD01}"/>
                    </a:ext>
                  </a:extLst>
                </p:cNvPr>
                <p:cNvCxnSpPr>
                  <a:cxnSpLocks/>
                  <a:stCxn id="128" idx="6"/>
                  <a:endCxn id="131" idx="2"/>
                </p:cNvCxnSpPr>
                <p:nvPr/>
              </p:nvCxnSpPr>
              <p:spPr>
                <a:xfrm flipV="1">
                  <a:off x="818250" y="659170"/>
                  <a:ext cx="392188" cy="127746"/>
                </a:xfrm>
                <a:prstGeom prst="lin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C7E64146-13C4-6C4A-B7E5-16D2C51C0A76}"/>
                    </a:ext>
                  </a:extLst>
                </p:cNvPr>
                <p:cNvCxnSpPr>
                  <a:cxnSpLocks/>
                  <a:stCxn id="128" idx="6"/>
                  <a:endCxn id="129" idx="2"/>
                </p:cNvCxnSpPr>
                <p:nvPr/>
              </p:nvCxnSpPr>
              <p:spPr>
                <a:xfrm>
                  <a:off x="818250" y="786917"/>
                  <a:ext cx="386581" cy="221878"/>
                </a:xfrm>
                <a:prstGeom prst="lin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87B5A5AA-8217-B64F-B1E0-12EAB8540833}"/>
                    </a:ext>
                  </a:extLst>
                </p:cNvPr>
                <p:cNvCxnSpPr>
                  <a:cxnSpLocks/>
                  <a:stCxn id="129" idx="2"/>
                  <a:endCxn id="130" idx="6"/>
                </p:cNvCxnSpPr>
                <p:nvPr/>
              </p:nvCxnSpPr>
              <p:spPr>
                <a:xfrm flipH="1">
                  <a:off x="823848" y="1008795"/>
                  <a:ext cx="380982" cy="319368"/>
                </a:xfrm>
                <a:prstGeom prst="lin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8A610E79-8474-7B4E-90D7-3F32A94539A1}"/>
                    </a:ext>
                  </a:extLst>
                </p:cNvPr>
                <p:cNvCxnSpPr>
                  <a:cxnSpLocks/>
                  <a:stCxn id="132" idx="2"/>
                  <a:endCxn id="130" idx="6"/>
                </p:cNvCxnSpPr>
                <p:nvPr/>
              </p:nvCxnSpPr>
              <p:spPr>
                <a:xfrm flipH="1" flipV="1">
                  <a:off x="823846" y="1328160"/>
                  <a:ext cx="379858" cy="43704"/>
                </a:xfrm>
                <a:prstGeom prst="lin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B716B385-BE05-DB40-B803-4D37B4DDB005}"/>
                    </a:ext>
                  </a:extLst>
                </p:cNvPr>
                <p:cNvCxnSpPr>
                  <a:cxnSpLocks/>
                  <a:stCxn id="134" idx="2"/>
                  <a:endCxn id="131" idx="6"/>
                </p:cNvCxnSpPr>
                <p:nvPr/>
              </p:nvCxnSpPr>
              <p:spPr>
                <a:xfrm flipH="1" flipV="1">
                  <a:off x="1465933" y="659168"/>
                  <a:ext cx="347751" cy="127746"/>
                </a:xfrm>
                <a:prstGeom prst="lin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F70F371C-2B27-7441-BE2C-8D69A23C08A7}"/>
                    </a:ext>
                  </a:extLst>
                </p:cNvPr>
                <p:cNvCxnSpPr>
                  <a:cxnSpLocks/>
                  <a:stCxn id="132" idx="2"/>
                  <a:endCxn id="128" idx="6"/>
                </p:cNvCxnSpPr>
                <p:nvPr/>
              </p:nvCxnSpPr>
              <p:spPr>
                <a:xfrm flipH="1" flipV="1">
                  <a:off x="818250" y="786917"/>
                  <a:ext cx="385457" cy="584949"/>
                </a:xfrm>
                <a:prstGeom prst="lin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B69AC196-BDFF-044B-9F82-7C50D0D1926D}"/>
                    </a:ext>
                  </a:extLst>
                </p:cNvPr>
                <p:cNvCxnSpPr>
                  <a:cxnSpLocks/>
                  <a:stCxn id="131" idx="2"/>
                  <a:endCxn id="130" idx="6"/>
                </p:cNvCxnSpPr>
                <p:nvPr/>
              </p:nvCxnSpPr>
              <p:spPr>
                <a:xfrm flipH="1">
                  <a:off x="823848" y="659170"/>
                  <a:ext cx="386590" cy="668992"/>
                </a:xfrm>
                <a:prstGeom prst="lin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5C05093B-A1B9-BC4B-B610-C6B8B02A270A}"/>
                    </a:ext>
                  </a:extLst>
                </p:cNvPr>
                <p:cNvCxnSpPr>
                  <a:cxnSpLocks/>
                  <a:stCxn id="133" idx="2"/>
                  <a:endCxn id="131" idx="6"/>
                </p:cNvCxnSpPr>
                <p:nvPr/>
              </p:nvCxnSpPr>
              <p:spPr>
                <a:xfrm flipH="1" flipV="1">
                  <a:off x="1465933" y="659168"/>
                  <a:ext cx="347751" cy="653864"/>
                </a:xfrm>
                <a:prstGeom prst="lin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5ED2C29A-3E19-1C44-8C3F-B7292799A1E6}"/>
                    </a:ext>
                  </a:extLst>
                </p:cNvPr>
                <p:cNvCxnSpPr>
                  <a:cxnSpLocks/>
                  <a:stCxn id="134" idx="2"/>
                  <a:endCxn id="129" idx="6"/>
                </p:cNvCxnSpPr>
                <p:nvPr/>
              </p:nvCxnSpPr>
              <p:spPr>
                <a:xfrm flipH="1">
                  <a:off x="1460325" y="786917"/>
                  <a:ext cx="353358" cy="221878"/>
                </a:xfrm>
                <a:prstGeom prst="lin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72BB9AA8-7131-3E45-BF7D-F8A1B659228A}"/>
                    </a:ext>
                  </a:extLst>
                </p:cNvPr>
                <p:cNvCxnSpPr>
                  <a:cxnSpLocks/>
                  <a:stCxn id="133" idx="2"/>
                  <a:endCxn id="129" idx="6"/>
                </p:cNvCxnSpPr>
                <p:nvPr/>
              </p:nvCxnSpPr>
              <p:spPr>
                <a:xfrm flipH="1" flipV="1">
                  <a:off x="1460325" y="1008795"/>
                  <a:ext cx="353358" cy="304237"/>
                </a:xfrm>
                <a:prstGeom prst="lin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B7C37FA2-907F-C740-AC8A-A323B63D5FAE}"/>
                    </a:ext>
                  </a:extLst>
                </p:cNvPr>
                <p:cNvCxnSpPr>
                  <a:cxnSpLocks/>
                  <a:stCxn id="134" idx="2"/>
                  <a:endCxn id="132" idx="6"/>
                </p:cNvCxnSpPr>
                <p:nvPr/>
              </p:nvCxnSpPr>
              <p:spPr>
                <a:xfrm flipH="1">
                  <a:off x="1459199" y="786917"/>
                  <a:ext cx="354484" cy="584949"/>
                </a:xfrm>
                <a:prstGeom prst="lin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9F69E2E6-C97C-7244-B3B6-E9A65F8F7187}"/>
                    </a:ext>
                  </a:extLst>
                </p:cNvPr>
                <p:cNvCxnSpPr>
                  <a:cxnSpLocks/>
                  <a:stCxn id="133" idx="2"/>
                  <a:endCxn id="132" idx="6"/>
                </p:cNvCxnSpPr>
                <p:nvPr/>
              </p:nvCxnSpPr>
              <p:spPr>
                <a:xfrm flipH="1">
                  <a:off x="1459199" y="1313032"/>
                  <a:ext cx="354484" cy="58834"/>
                </a:xfrm>
                <a:prstGeom prst="line">
                  <a:avLst/>
                </a:prstGeom>
                <a:grpFill/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3504431E-D5C9-B14C-B1C9-C08A1D4B12F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849381" y="2454060"/>
                <a:ext cx="497340" cy="323265"/>
                <a:chOff x="562755" y="531422"/>
                <a:chExt cx="1506423" cy="968190"/>
              </a:xfrm>
              <a:solidFill>
                <a:srgbClr val="FF0000"/>
              </a:solidFill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A10A7C32-5161-D043-BDB0-51D4EBBE2F6B}"/>
                    </a:ext>
                  </a:extLst>
                </p:cNvPr>
                <p:cNvSpPr/>
                <p:nvPr/>
              </p:nvSpPr>
              <p:spPr>
                <a:xfrm>
                  <a:off x="562755" y="659168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56E3011D-CD1E-4240-AB4A-C4B0653BD0D8}"/>
                    </a:ext>
                  </a:extLst>
                </p:cNvPr>
                <p:cNvSpPr/>
                <p:nvPr/>
              </p:nvSpPr>
              <p:spPr>
                <a:xfrm>
                  <a:off x="1204830" y="881046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25FC9A34-8D8C-7347-ACAA-ABD4532927B4}"/>
                    </a:ext>
                  </a:extLst>
                </p:cNvPr>
                <p:cNvSpPr/>
                <p:nvPr/>
              </p:nvSpPr>
              <p:spPr>
                <a:xfrm>
                  <a:off x="568354" y="1200414"/>
                  <a:ext cx="255495" cy="255494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DC747243-F953-404F-A38B-E8ACF45963B2}"/>
                    </a:ext>
                  </a:extLst>
                </p:cNvPr>
                <p:cNvSpPr/>
                <p:nvPr/>
              </p:nvSpPr>
              <p:spPr>
                <a:xfrm>
                  <a:off x="1210438" y="531422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FFDC4080-F649-F444-99A2-48AD7628CDCF}"/>
                    </a:ext>
                  </a:extLst>
                </p:cNvPr>
                <p:cNvSpPr/>
                <p:nvPr/>
              </p:nvSpPr>
              <p:spPr>
                <a:xfrm>
                  <a:off x="1203705" y="1244117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15E8F36D-4B36-DC4F-A447-D75D48914BBD}"/>
                    </a:ext>
                  </a:extLst>
                </p:cNvPr>
                <p:cNvSpPr/>
                <p:nvPr/>
              </p:nvSpPr>
              <p:spPr>
                <a:xfrm>
                  <a:off x="1813683" y="1185286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EB6DE210-CAFD-824A-A102-6E6E366C5C4F}"/>
                    </a:ext>
                  </a:extLst>
                </p:cNvPr>
                <p:cNvSpPr/>
                <p:nvPr/>
              </p:nvSpPr>
              <p:spPr>
                <a:xfrm>
                  <a:off x="1813683" y="659168"/>
                  <a:ext cx="255495" cy="255495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A8867191-187F-CD42-BF2C-FE0A30A75B5B}"/>
                    </a:ext>
                  </a:extLst>
                </p:cNvPr>
                <p:cNvCxnSpPr>
                  <a:cxnSpLocks/>
                  <a:stCxn id="148" idx="6"/>
                  <a:endCxn id="151" idx="2"/>
                </p:cNvCxnSpPr>
                <p:nvPr/>
              </p:nvCxnSpPr>
              <p:spPr>
                <a:xfrm flipV="1">
                  <a:off x="818250" y="659170"/>
                  <a:ext cx="392188" cy="127746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6678925E-B42A-C648-8938-3E7368EE1467}"/>
                    </a:ext>
                  </a:extLst>
                </p:cNvPr>
                <p:cNvCxnSpPr>
                  <a:cxnSpLocks/>
                  <a:stCxn id="148" idx="6"/>
                  <a:endCxn id="149" idx="2"/>
                </p:cNvCxnSpPr>
                <p:nvPr/>
              </p:nvCxnSpPr>
              <p:spPr>
                <a:xfrm>
                  <a:off x="818250" y="786917"/>
                  <a:ext cx="386581" cy="221878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BA05C85D-7DCE-3448-88C4-CE12BE9C06ED}"/>
                    </a:ext>
                  </a:extLst>
                </p:cNvPr>
                <p:cNvCxnSpPr>
                  <a:cxnSpLocks/>
                  <a:stCxn id="149" idx="2"/>
                  <a:endCxn id="150" idx="6"/>
                </p:cNvCxnSpPr>
                <p:nvPr/>
              </p:nvCxnSpPr>
              <p:spPr>
                <a:xfrm flipH="1">
                  <a:off x="823848" y="1008795"/>
                  <a:ext cx="380982" cy="319368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C3B5E7F7-9F1B-EC4B-A67F-37022CE5F59D}"/>
                    </a:ext>
                  </a:extLst>
                </p:cNvPr>
                <p:cNvCxnSpPr>
                  <a:cxnSpLocks/>
                  <a:stCxn id="152" idx="2"/>
                  <a:endCxn id="150" idx="6"/>
                </p:cNvCxnSpPr>
                <p:nvPr/>
              </p:nvCxnSpPr>
              <p:spPr>
                <a:xfrm flipH="1" flipV="1">
                  <a:off x="823846" y="1328160"/>
                  <a:ext cx="379858" cy="43704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CBB75A5F-CCC5-954C-8C5F-0EA30DA40429}"/>
                    </a:ext>
                  </a:extLst>
                </p:cNvPr>
                <p:cNvCxnSpPr>
                  <a:cxnSpLocks/>
                  <a:stCxn id="154" idx="2"/>
                  <a:endCxn id="151" idx="6"/>
                </p:cNvCxnSpPr>
                <p:nvPr/>
              </p:nvCxnSpPr>
              <p:spPr>
                <a:xfrm flipH="1" flipV="1">
                  <a:off x="1465933" y="659168"/>
                  <a:ext cx="347751" cy="127746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4554E043-B973-1940-975D-A48F45399ACD}"/>
                    </a:ext>
                  </a:extLst>
                </p:cNvPr>
                <p:cNvCxnSpPr>
                  <a:cxnSpLocks/>
                  <a:stCxn id="152" idx="2"/>
                  <a:endCxn id="148" idx="6"/>
                </p:cNvCxnSpPr>
                <p:nvPr/>
              </p:nvCxnSpPr>
              <p:spPr>
                <a:xfrm flipH="1" flipV="1">
                  <a:off x="818250" y="786917"/>
                  <a:ext cx="385457" cy="584949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F688C19A-ADE8-2E46-ADFF-0B5B08A7C72C}"/>
                    </a:ext>
                  </a:extLst>
                </p:cNvPr>
                <p:cNvCxnSpPr>
                  <a:cxnSpLocks/>
                  <a:stCxn id="151" idx="2"/>
                  <a:endCxn id="150" idx="6"/>
                </p:cNvCxnSpPr>
                <p:nvPr/>
              </p:nvCxnSpPr>
              <p:spPr>
                <a:xfrm flipH="1">
                  <a:off x="823848" y="659170"/>
                  <a:ext cx="386590" cy="668992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372728F2-24B5-6C4F-B0F0-4DACCC77AC53}"/>
                    </a:ext>
                  </a:extLst>
                </p:cNvPr>
                <p:cNvCxnSpPr>
                  <a:cxnSpLocks/>
                  <a:stCxn id="153" idx="2"/>
                  <a:endCxn id="151" idx="6"/>
                </p:cNvCxnSpPr>
                <p:nvPr/>
              </p:nvCxnSpPr>
              <p:spPr>
                <a:xfrm flipH="1" flipV="1">
                  <a:off x="1465933" y="659168"/>
                  <a:ext cx="347751" cy="653864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6449D9DF-1082-F04A-BB14-3DA6BC03AB81}"/>
                    </a:ext>
                  </a:extLst>
                </p:cNvPr>
                <p:cNvCxnSpPr>
                  <a:cxnSpLocks/>
                  <a:stCxn id="154" idx="2"/>
                  <a:endCxn id="149" idx="6"/>
                </p:cNvCxnSpPr>
                <p:nvPr/>
              </p:nvCxnSpPr>
              <p:spPr>
                <a:xfrm flipH="1">
                  <a:off x="1460325" y="786917"/>
                  <a:ext cx="353358" cy="221878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0D2AAC3B-62E7-DB4A-9DCC-7AAA1ED2A192}"/>
                    </a:ext>
                  </a:extLst>
                </p:cNvPr>
                <p:cNvCxnSpPr>
                  <a:cxnSpLocks/>
                  <a:stCxn id="153" idx="2"/>
                  <a:endCxn id="149" idx="6"/>
                </p:cNvCxnSpPr>
                <p:nvPr/>
              </p:nvCxnSpPr>
              <p:spPr>
                <a:xfrm flipH="1" flipV="1">
                  <a:off x="1460325" y="1008795"/>
                  <a:ext cx="353358" cy="304237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4BF7A856-A017-B34F-980A-EE1C864622E7}"/>
                    </a:ext>
                  </a:extLst>
                </p:cNvPr>
                <p:cNvCxnSpPr>
                  <a:cxnSpLocks/>
                  <a:stCxn id="154" idx="2"/>
                  <a:endCxn id="152" idx="6"/>
                </p:cNvCxnSpPr>
                <p:nvPr/>
              </p:nvCxnSpPr>
              <p:spPr>
                <a:xfrm flipH="1">
                  <a:off x="1459199" y="786917"/>
                  <a:ext cx="354484" cy="584949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D98EFA55-80A4-DE46-9169-09BFBCEFDECB}"/>
                    </a:ext>
                  </a:extLst>
                </p:cNvPr>
                <p:cNvCxnSpPr>
                  <a:cxnSpLocks/>
                  <a:stCxn id="153" idx="2"/>
                  <a:endCxn id="152" idx="6"/>
                </p:cNvCxnSpPr>
                <p:nvPr/>
              </p:nvCxnSpPr>
              <p:spPr>
                <a:xfrm flipH="1">
                  <a:off x="1459199" y="1313032"/>
                  <a:ext cx="354484" cy="58834"/>
                </a:xfrm>
                <a:prstGeom prst="lin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54DC7E5-3FF5-2C41-A750-5BB782527676}"/>
                </a:ext>
              </a:extLst>
            </p:cNvPr>
            <p:cNvGrpSpPr/>
            <p:nvPr/>
          </p:nvGrpSpPr>
          <p:grpSpPr>
            <a:xfrm>
              <a:off x="9225471" y="2376783"/>
              <a:ext cx="1204689" cy="1004840"/>
              <a:chOff x="9164409" y="1739807"/>
              <a:chExt cx="1204831" cy="100484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BDA9274E-7DB0-8C42-B696-999CFE2AF42D}"/>
                      </a:ext>
                    </a:extLst>
                  </p:cNvPr>
                  <p:cNvSpPr txBox="1"/>
                  <p:nvPr/>
                </p:nvSpPr>
                <p:spPr>
                  <a:xfrm>
                    <a:off x="9165841" y="1739807"/>
                    <a:ext cx="549830" cy="460126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BDA9274E-7DB0-8C42-B696-999CFE2AF4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65841" y="1739807"/>
                    <a:ext cx="549830" cy="460126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7" name="TextBox 166">
                    <a:extLst>
                      <a:ext uri="{FF2B5EF4-FFF2-40B4-BE49-F238E27FC236}">
                        <a16:creationId xmlns:a16="http://schemas.microsoft.com/office/drawing/2014/main" id="{9407CFCA-E7F2-694A-8C36-93A97211E487}"/>
                      </a:ext>
                    </a:extLst>
                  </p:cNvPr>
                  <p:cNvSpPr txBox="1"/>
                  <p:nvPr/>
                </p:nvSpPr>
                <p:spPr>
                  <a:xfrm>
                    <a:off x="9819410" y="2284521"/>
                    <a:ext cx="549830" cy="460126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167" name="TextBox 166">
                    <a:extLst>
                      <a:ext uri="{FF2B5EF4-FFF2-40B4-BE49-F238E27FC236}">
                        <a16:creationId xmlns:a16="http://schemas.microsoft.com/office/drawing/2014/main" id="{9407CFCA-E7F2-694A-8C36-93A97211E48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19410" y="2284521"/>
                    <a:ext cx="549830" cy="46012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8" name="TextBox 167">
                    <a:extLst>
                      <a:ext uri="{FF2B5EF4-FFF2-40B4-BE49-F238E27FC236}">
                        <a16:creationId xmlns:a16="http://schemas.microsoft.com/office/drawing/2014/main" id="{7A525CAA-225D-9E4A-95EF-B5DA71464E62}"/>
                      </a:ext>
                    </a:extLst>
                  </p:cNvPr>
                  <p:cNvSpPr txBox="1"/>
                  <p:nvPr/>
                </p:nvSpPr>
                <p:spPr>
                  <a:xfrm>
                    <a:off x="9819410" y="1749706"/>
                    <a:ext cx="549830" cy="4619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168" name="TextBox 167">
                    <a:extLst>
                      <a:ext uri="{FF2B5EF4-FFF2-40B4-BE49-F238E27FC236}">
                        <a16:creationId xmlns:a16="http://schemas.microsoft.com/office/drawing/2014/main" id="{7A525CAA-225D-9E4A-95EF-B5DA71464E6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19410" y="1749706"/>
                    <a:ext cx="549830" cy="461921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9" name="TextBox 168">
                    <a:extLst>
                      <a:ext uri="{FF2B5EF4-FFF2-40B4-BE49-F238E27FC236}">
                        <a16:creationId xmlns:a16="http://schemas.microsoft.com/office/drawing/2014/main" id="{4C15D2C0-2FB9-3B47-903F-DF4E5EE39B8C}"/>
                      </a:ext>
                    </a:extLst>
                  </p:cNvPr>
                  <p:cNvSpPr txBox="1"/>
                  <p:nvPr/>
                </p:nvSpPr>
                <p:spPr>
                  <a:xfrm>
                    <a:off x="9164409" y="2282726"/>
                    <a:ext cx="549830" cy="4619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169" name="TextBox 168">
                    <a:extLst>
                      <a:ext uri="{FF2B5EF4-FFF2-40B4-BE49-F238E27FC236}">
                        <a16:creationId xmlns:a16="http://schemas.microsoft.com/office/drawing/2014/main" id="{4C15D2C0-2FB9-3B47-903F-DF4E5EE39B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64409" y="2282726"/>
                    <a:ext cx="549830" cy="461921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8DCC202-1037-F048-A9F4-F36E238D8D78}"/>
                </a:ext>
              </a:extLst>
            </p:cNvPr>
            <p:cNvSpPr/>
            <p:nvPr/>
          </p:nvSpPr>
          <p:spPr>
            <a:xfrm>
              <a:off x="9158371" y="2343647"/>
              <a:ext cx="1327194" cy="1118522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7551C0-DECF-3747-888E-8A0C0B054070}"/>
                </a:ext>
              </a:extLst>
            </p:cNvPr>
            <p:cNvSpPr/>
            <p:nvPr/>
          </p:nvSpPr>
          <p:spPr>
            <a:xfrm>
              <a:off x="7894270" y="2385483"/>
              <a:ext cx="639624" cy="1096913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A77C456-E154-1940-BB13-AAC0CCE36708}"/>
              </a:ext>
            </a:extLst>
          </p:cNvPr>
          <p:cNvSpPr txBox="1"/>
          <p:nvPr/>
        </p:nvSpPr>
        <p:spPr>
          <a:xfrm>
            <a:off x="9471666" y="1471833"/>
            <a:ext cx="270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F</a:t>
            </a:r>
            <a:r>
              <a:rPr lang="en-US"/>
              <a:t>: Cluster indicator matrix</a:t>
            </a:r>
          </a:p>
        </p:txBody>
      </p:sp>
      <p:sp>
        <p:nvSpPr>
          <p:cNvPr id="171" name="Up Arrow 170">
            <a:extLst>
              <a:ext uri="{FF2B5EF4-FFF2-40B4-BE49-F238E27FC236}">
                <a16:creationId xmlns:a16="http://schemas.microsoft.com/office/drawing/2014/main" id="{73E69FCA-55DE-7242-9684-86E07170F33A}"/>
              </a:ext>
            </a:extLst>
          </p:cNvPr>
          <p:cNvSpPr/>
          <p:nvPr/>
        </p:nvSpPr>
        <p:spPr>
          <a:xfrm rot="19388159">
            <a:off x="7522385" y="1688793"/>
            <a:ext cx="177067" cy="83017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FA33B04F-A785-0B46-A3E6-1B4E42E4D16C}"/>
              </a:ext>
            </a:extLst>
          </p:cNvPr>
          <p:cNvCxnSpPr>
            <a:cxnSpLocks/>
          </p:cNvCxnSpPr>
          <p:nvPr/>
        </p:nvCxnSpPr>
        <p:spPr>
          <a:xfrm>
            <a:off x="8644142" y="2862193"/>
            <a:ext cx="42796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ctangle 172">
            <a:extLst>
              <a:ext uri="{FF2B5EF4-FFF2-40B4-BE49-F238E27FC236}">
                <a16:creationId xmlns:a16="http://schemas.microsoft.com/office/drawing/2014/main" id="{EA4CD9E2-20FC-9E49-A840-94C1C4ADD1EC}"/>
              </a:ext>
            </a:extLst>
          </p:cNvPr>
          <p:cNvSpPr/>
          <p:nvPr/>
        </p:nvSpPr>
        <p:spPr>
          <a:xfrm flipV="1">
            <a:off x="8304183" y="4604852"/>
            <a:ext cx="2039777" cy="12219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44594ED-2814-874A-A301-537725DC7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8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16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70" grpId="0" animBg="1"/>
      <p:bldP spid="9" grpId="0"/>
      <p:bldP spid="3" grpId="0"/>
      <p:bldP spid="171" grpId="0" animBg="1"/>
      <p:bldP spid="17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688B07-0E42-44B8-BF4A-871D146C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20" y="292973"/>
            <a:ext cx="11144491" cy="801276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Alternating Optimization</a:t>
            </a:r>
            <a:endParaRPr lang="zh-C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9BB9FEFB-D6B7-1A42-9B0F-CED121112368}"/>
                  </a:ext>
                </a:extLst>
              </p:cNvPr>
              <p:cNvSpPr/>
              <p:nvPr/>
            </p:nvSpPr>
            <p:spPr>
              <a:xfrm>
                <a:off x="1872173" y="1769122"/>
                <a:ext cx="2582779" cy="108801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 dirty="0">
                    <a:latin typeface="Helvetica Light" panose="020B0403020202020204" pitchFamily="34" charset="0"/>
                    <a:cs typeface="Helvetica" panose="020B0604020202020204" pitchFamily="34" charset="0"/>
                  </a:rPr>
                  <a:t>Optimize Model Weights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9BB9FEFB-D6B7-1A42-9B0F-CED1211123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173" y="1769122"/>
                <a:ext cx="2582779" cy="108801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83CA94D0-878C-A84A-B46D-04AD9540F631}"/>
                  </a:ext>
                </a:extLst>
              </p:cNvPr>
              <p:cNvSpPr/>
              <p:nvPr/>
            </p:nvSpPr>
            <p:spPr>
              <a:xfrm>
                <a:off x="1872173" y="3865555"/>
                <a:ext cx="2582779" cy="108801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 dirty="0">
                    <a:latin typeface="Helvetica Light" panose="020B0403020202020204" pitchFamily="34" charset="0"/>
                    <a:cs typeface="Helvetica" panose="020B0604020202020204" pitchFamily="34" charset="0"/>
                  </a:rPr>
                  <a:t>Learn Cluster Structure</a:t>
                </a:r>
                <a:r>
                  <a:rPr lang="en-HK" sz="2000" dirty="0"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83CA94D0-878C-A84A-B46D-04AD9540F6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173" y="3865555"/>
                <a:ext cx="2582779" cy="108801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urved Left Arrow 4">
            <a:extLst>
              <a:ext uri="{FF2B5EF4-FFF2-40B4-BE49-F238E27FC236}">
                <a16:creationId xmlns:a16="http://schemas.microsoft.com/office/drawing/2014/main" id="{C59A4B99-A4B4-AC42-A6C9-CE1CC6E9F146}"/>
              </a:ext>
            </a:extLst>
          </p:cNvPr>
          <p:cNvSpPr/>
          <p:nvPr/>
        </p:nvSpPr>
        <p:spPr>
          <a:xfrm rot="10800000">
            <a:off x="2419665" y="2989308"/>
            <a:ext cx="411480" cy="64951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Left Arrow 16">
            <a:extLst>
              <a:ext uri="{FF2B5EF4-FFF2-40B4-BE49-F238E27FC236}">
                <a16:creationId xmlns:a16="http://schemas.microsoft.com/office/drawing/2014/main" id="{2F4AE498-C960-C449-9CEC-7EB95BFA2778}"/>
              </a:ext>
            </a:extLst>
          </p:cNvPr>
          <p:cNvSpPr/>
          <p:nvPr/>
        </p:nvSpPr>
        <p:spPr>
          <a:xfrm>
            <a:off x="3559803" y="2989308"/>
            <a:ext cx="411480" cy="64951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201BCC-06BE-9840-87EB-E634CE874CEF}"/>
                  </a:ext>
                </a:extLst>
              </p:cNvPr>
              <p:cNvSpPr txBox="1"/>
              <p:nvPr/>
            </p:nvSpPr>
            <p:spPr>
              <a:xfrm>
                <a:off x="419320" y="5603106"/>
                <a:ext cx="5856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Alternating update between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𝑾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Helvetica" pitchFamily="2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Helvetica" pitchFamily="2" charset="0"/>
                  </a:rPr>
                  <a:t>until convergence.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201BCC-06BE-9840-87EB-E634CE874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320" y="5603106"/>
                <a:ext cx="5856090" cy="369332"/>
              </a:xfrm>
              <a:prstGeom prst="rect">
                <a:avLst/>
              </a:prstGeom>
              <a:blipFill>
                <a:blip r:embed="rId8"/>
                <a:stretch>
                  <a:fillRect l="-1085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F386D824-FC2C-4F41-A2B5-56C51FB41484}"/>
              </a:ext>
            </a:extLst>
          </p:cNvPr>
          <p:cNvGrpSpPr/>
          <p:nvPr/>
        </p:nvGrpSpPr>
        <p:grpSpPr>
          <a:xfrm>
            <a:off x="5183610" y="3945009"/>
            <a:ext cx="5968288" cy="1155564"/>
            <a:chOff x="6037536" y="4247957"/>
            <a:chExt cx="5968288" cy="11555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D2CF992-D2E1-0541-B6FB-18551B35E3E8}"/>
                    </a:ext>
                  </a:extLst>
                </p:cNvPr>
                <p:cNvSpPr txBox="1"/>
                <p:nvPr/>
              </p:nvSpPr>
              <p:spPr>
                <a:xfrm>
                  <a:off x="6037536" y="4247957"/>
                  <a:ext cx="56384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Wingdings" pitchFamily="2" charset="2"/>
                    <a:buChar char="Ø"/>
                  </a:pPr>
                  <a:r>
                    <a:rPr lang="en-US" sz="2000" dirty="0">
                      <a:latin typeface="Helvetica" pitchFamily="2" charset="0"/>
                    </a:rPr>
                    <a:t>Update using model weights </a:t>
                  </a:r>
                  <a14:m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𝑾</m:t>
                      </m:r>
                    </m:oMath>
                  </a14:m>
                  <a:r>
                    <a:rPr lang="en-US" sz="2000" dirty="0">
                      <a:latin typeface="Helvetica" pitchFamily="2" charset="0"/>
                    </a:rPr>
                    <a:t> on the server.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D2CF992-D2E1-0541-B6FB-18551B35E3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7536" y="4247957"/>
                  <a:ext cx="5638467" cy="400110"/>
                </a:xfrm>
                <a:prstGeom prst="rect">
                  <a:avLst/>
                </a:prstGeom>
                <a:blipFill>
                  <a:blip r:embed="rId9"/>
                  <a:stretch>
                    <a:fillRect l="-899" t="-3030" b="-2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7850A3-4393-9B40-81D3-A660FEB9BE1E}"/>
                </a:ext>
              </a:extLst>
            </p:cNvPr>
            <p:cNvSpPr txBox="1"/>
            <p:nvPr/>
          </p:nvSpPr>
          <p:spPr>
            <a:xfrm>
              <a:off x="6367357" y="4757190"/>
              <a:ext cx="5638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HK" dirty="0"/>
                <a:t>Use the </a:t>
              </a:r>
              <a:r>
                <a:rPr lang="en-HK" dirty="0" err="1"/>
                <a:t>Kullback</a:t>
              </a:r>
              <a:r>
                <a:rPr lang="en-HK" dirty="0"/>
                <a:t>–</a:t>
              </a:r>
              <a:r>
                <a:rPr lang="en-HK" dirty="0" err="1"/>
                <a:t>Leibler</a:t>
              </a:r>
              <a:r>
                <a:rPr lang="en-HK" dirty="0"/>
                <a:t> divergence (KLD) of model outputs to measure the similarity of DNN models.</a:t>
              </a:r>
              <a:endParaRPr lang="en-HK" dirty="0">
                <a:effectLst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A102B1-6C17-E64A-B8FF-E0D70EB598D2}"/>
                  </a:ext>
                </a:extLst>
              </p:cNvPr>
              <p:cNvSpPr txBox="1"/>
              <p:nvPr/>
            </p:nvSpPr>
            <p:spPr>
              <a:xfrm>
                <a:off x="4217547" y="3162675"/>
                <a:ext cx="4748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A102B1-6C17-E64A-B8FF-E0D70EB59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547" y="3162675"/>
                <a:ext cx="47480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0AA29D-576E-7F4E-A5B4-20B96E021E5A}"/>
                  </a:ext>
                </a:extLst>
              </p:cNvPr>
              <p:cNvSpPr txBox="1"/>
              <p:nvPr/>
            </p:nvSpPr>
            <p:spPr>
              <a:xfrm>
                <a:off x="1872173" y="3181815"/>
                <a:ext cx="394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0AA29D-576E-7F4E-A5B4-20B96E021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173" y="3181815"/>
                <a:ext cx="39466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1DF76991-DCD7-D84A-B044-AB95E988E69E}"/>
              </a:ext>
            </a:extLst>
          </p:cNvPr>
          <p:cNvGrpSpPr/>
          <p:nvPr/>
        </p:nvGrpSpPr>
        <p:grpSpPr>
          <a:xfrm>
            <a:off x="5183610" y="1278644"/>
            <a:ext cx="4945585" cy="2233244"/>
            <a:chOff x="5183610" y="1278644"/>
            <a:chExt cx="4945585" cy="223324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988BF1D-6DE7-1F48-B6C2-F079C94F9CDE}"/>
                </a:ext>
              </a:extLst>
            </p:cNvPr>
            <p:cNvGrpSpPr/>
            <p:nvPr/>
          </p:nvGrpSpPr>
          <p:grpSpPr>
            <a:xfrm>
              <a:off x="5183610" y="1278644"/>
              <a:ext cx="4945585" cy="2233244"/>
              <a:chOff x="6020539" y="1568098"/>
              <a:chExt cx="4945585" cy="223324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F81F109-32AE-F34D-BAC4-76533A8511E2}"/>
                  </a:ext>
                </a:extLst>
              </p:cNvPr>
              <p:cNvGrpSpPr/>
              <p:nvPr/>
            </p:nvGrpSpPr>
            <p:grpSpPr>
              <a:xfrm>
                <a:off x="6020539" y="1568098"/>
                <a:ext cx="4945585" cy="2233244"/>
                <a:chOff x="6020539" y="1568098"/>
                <a:chExt cx="4945585" cy="2233244"/>
              </a:xfrm>
            </p:grpSpPr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8DE9DF4-6153-7C4B-91AA-859F31120585}"/>
                    </a:ext>
                  </a:extLst>
                </p:cNvPr>
                <p:cNvSpPr txBox="1"/>
                <p:nvPr/>
              </p:nvSpPr>
              <p:spPr>
                <a:xfrm>
                  <a:off x="6020539" y="1568098"/>
                  <a:ext cx="494558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Wingdings" pitchFamily="2" charset="2"/>
                    <a:buChar char="Ø"/>
                  </a:pPr>
                  <a:r>
                    <a:rPr lang="en-HK" sz="2000">
                      <a:latin typeface="Helvetica" pitchFamily="2" charset="0"/>
                    </a:rPr>
                    <a:t>Distributed model update on the nodes.</a:t>
                  </a:r>
                  <a:endParaRPr lang="en-US" sz="2000">
                    <a:latin typeface="Helvetica" pitchFamily="2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6A78463-5706-8441-A043-AFE0DA4B0BBA}"/>
                    </a:ext>
                  </a:extLst>
                </p:cNvPr>
                <p:cNvSpPr txBox="1"/>
                <p:nvPr/>
              </p:nvSpPr>
              <p:spPr>
                <a:xfrm>
                  <a:off x="6501581" y="2672468"/>
                  <a:ext cx="11592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W update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BE75F038-8471-FD4B-AB1E-076E861598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66657" y="1997989"/>
                      <a:ext cx="122924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a14:m>
                      <a:r>
                        <a:rPr lang="en-US"/>
                        <a:t> update</a:t>
                      </a:r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BE75F038-8471-FD4B-AB1E-076E861598B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66657" y="1997989"/>
                      <a:ext cx="1229247" cy="36933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t="-6667" r="-3061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9AC46971-B4D3-564B-ADD1-5AE5E826BD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65863" y="3008759"/>
                      <a:ext cx="119128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oMath>
                      </a14:m>
                      <a:r>
                        <a:rPr lang="en-US"/>
                        <a:t> update</a:t>
                      </a:r>
                    </a:p>
                  </p:txBody>
                </p:sp>
              </mc:Choice>
              <mc:Fallback xmlns="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9AC46971-B4D3-564B-ADD1-5AE5E826BD9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65863" y="3008759"/>
                      <a:ext cx="1191288" cy="369332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t="-6667" r="-3158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FB64D17F-566F-D449-A91C-FF239AFF43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65863" y="3432010"/>
                      <a:ext cx="129227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</m:oMath>
                      </a14:m>
                      <a:r>
                        <a:rPr lang="en-US"/>
                        <a:t> update</a:t>
                      </a:r>
                    </a:p>
                  </p:txBody>
                </p:sp>
              </mc:Choice>
              <mc:Fallback xmlns="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FB64D17F-566F-D449-A91C-FF239AFF438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65863" y="3432010"/>
                      <a:ext cx="1292277" cy="369332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t="-6667" r="-2913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EC214FB-1F93-5548-B29F-799AF1758D96}"/>
                    </a:ext>
                  </a:extLst>
                </p:cNvPr>
                <p:cNvSpPr txBox="1"/>
                <p:nvPr/>
              </p:nvSpPr>
              <p:spPr>
                <a:xfrm>
                  <a:off x="9576612" y="2499526"/>
                  <a:ext cx="3465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…</a:t>
                  </a:r>
                </a:p>
              </p:txBody>
            </p: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82A100E6-7576-214C-AC3A-CF35C01739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60873" y="2913354"/>
                  <a:ext cx="1068790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Left Brace 9">
                  <a:extLst>
                    <a:ext uri="{FF2B5EF4-FFF2-40B4-BE49-F238E27FC236}">
                      <a16:creationId xmlns:a16="http://schemas.microsoft.com/office/drawing/2014/main" id="{BEC688DB-CD92-1A41-822A-ED57815A4AA5}"/>
                    </a:ext>
                  </a:extLst>
                </p:cNvPr>
                <p:cNvSpPr/>
                <p:nvPr/>
              </p:nvSpPr>
              <p:spPr>
                <a:xfrm>
                  <a:off x="8831311" y="2079939"/>
                  <a:ext cx="248210" cy="1631405"/>
                </a:xfrm>
                <a:prstGeom prst="leftBrace">
                  <a:avLst>
                    <a:gd name="adj1" fmla="val 16048"/>
                    <a:gd name="adj2" fmla="val 50000"/>
                  </a:avLst>
                </a:prstGeom>
                <a:ln w="158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4B5A7B43-5933-614E-A57A-FC4B6B74E5BC}"/>
                      </a:ext>
                    </a:extLst>
                  </p:cNvPr>
                  <p:cNvSpPr txBox="1"/>
                  <p:nvPr/>
                </p:nvSpPr>
                <p:spPr>
                  <a:xfrm>
                    <a:off x="7698543" y="2515443"/>
                    <a:ext cx="91884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ADM</m:t>
                          </m:r>
                          <m:r>
                            <m:rPr>
                              <m:sty m:val="p"/>
                            </m:rPr>
                            <a:rPr lang="en-US" i="1" smtClean="0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4B5A7B43-5933-614E-A57A-FC4B6B74E5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8543" y="2515443"/>
                    <a:ext cx="918841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2FB57EB-9753-5740-9D8D-9947A86B1E81}"/>
                    </a:ext>
                  </a:extLst>
                </p:cNvPr>
                <p:cNvSpPr txBox="1"/>
                <p:nvPr/>
              </p:nvSpPr>
              <p:spPr>
                <a:xfrm>
                  <a:off x="6733261" y="2680121"/>
                  <a:ext cx="13756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based on</a:t>
                  </a:r>
                  <a:r>
                    <a:rPr lang="en-US" b="1" dirty="0"/>
                    <a:t> </a:t>
                  </a:r>
                  <a14:m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𝑭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2FB57EB-9753-5740-9D8D-9947A86B1E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3261" y="2680121"/>
                  <a:ext cx="1375698" cy="369332"/>
                </a:xfrm>
                <a:prstGeom prst="rect">
                  <a:avLst/>
                </a:prstGeom>
                <a:blipFill>
                  <a:blip r:embed="rId16"/>
                  <a:stretch>
                    <a:fillRect l="-3670" t="-10000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B5595FF-36B3-4B4E-8BD1-7081C4C2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160C-92F5-4CA3-ADFB-25E541243F54}" type="slidenum">
              <a:rPr lang="zh-CN" altLang="en-US" smtClean="0"/>
              <a:pPr/>
              <a:t>9</a:t>
            </a:fld>
            <a:r>
              <a:rPr lang="en-US" altLang="zh-CN" dirty="0"/>
              <a:t>/21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20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15" grpId="0" animBg="1"/>
      <p:bldP spid="15" grpId="1" animBg="1"/>
      <p:bldP spid="15" grpId="2" animBg="1"/>
      <p:bldP spid="5" grpId="0" animBg="1"/>
      <p:bldP spid="17" grpId="0" animBg="1"/>
      <p:bldP spid="12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6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8.9|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1|2.3|4.6|14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2.7|15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6.6|16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1|3.5|5.2|7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7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7|2|9.3|10.2|9|8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.4|3.4|11.7|4.9|9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2|6.3|9.2|7.7|4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7|1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|1.9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|2.9|1.1|2.4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6.5|2.6|1.5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6|5.4|11.6|6.5|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2|1.4|5.3|9.1|5.1|6.6|12.1|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8|11|1.1|8|5.9|4.5|17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.1|1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6|2.4|12.8|1.3|8.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4248</TotalTime>
  <Words>983</Words>
  <Application>Microsoft Macintosh PowerPoint</Application>
  <PresentationFormat>Widescreen</PresentationFormat>
  <Paragraphs>240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等线 Light</vt:lpstr>
      <vt:lpstr>Arial</vt:lpstr>
      <vt:lpstr>Calibri</vt:lpstr>
      <vt:lpstr>Cambria Math</vt:lpstr>
      <vt:lpstr>Helvetica</vt:lpstr>
      <vt:lpstr>HELVETICA LIGHT</vt:lpstr>
      <vt:lpstr>HELVETICA LIGHT</vt:lpstr>
      <vt:lpstr>Wingdings</vt:lpstr>
      <vt:lpstr>Office 主题​​</vt:lpstr>
      <vt:lpstr>ClusterFL: A Similarity-Aware Federated Learning System for Human Activity Recognition </vt:lpstr>
      <vt:lpstr>Human Activity Recognition (HAR) </vt:lpstr>
      <vt:lpstr>HAR: Current Solutions</vt:lpstr>
      <vt:lpstr>Federated Learning (FL)</vt:lpstr>
      <vt:lpstr>New Insight</vt:lpstr>
      <vt:lpstr>HAR Case Study</vt:lpstr>
      <vt:lpstr>ClusterFL: A Similarity-Aware FL System for HAR</vt:lpstr>
      <vt:lpstr>Similarity-Aware FL Framework</vt:lpstr>
      <vt:lpstr>Alternating Optimization</vt:lpstr>
      <vt:lpstr>Update Procedure</vt:lpstr>
      <vt:lpstr>Optimizing Communication Performance </vt:lpstr>
      <vt:lpstr>Optimizing Communication Performance</vt:lpstr>
      <vt:lpstr>PowerPoint Presentation</vt:lpstr>
      <vt:lpstr>PowerPoint Presentation</vt:lpstr>
      <vt:lpstr>Experiment Setup </vt:lpstr>
      <vt:lpstr>Experiment Setup </vt:lpstr>
      <vt:lpstr>Evaluation: Robustness</vt:lpstr>
      <vt:lpstr>Evaluation: Effectiveness and Scalability </vt:lpstr>
      <vt:lpstr>Evaluation: Different Datasets</vt:lpstr>
      <vt:lpstr>Conclusion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milliEye: A Lightweight mmWave Radar and Camera Fusion System for Robust Object Detection</dc:title>
  <dc:creator>帅 先</dc:creator>
  <cp:lastModifiedBy>OUYANG, Xiaomin</cp:lastModifiedBy>
  <cp:revision>113</cp:revision>
  <dcterms:created xsi:type="dcterms:W3CDTF">2021-04-19T01:32:13Z</dcterms:created>
  <dcterms:modified xsi:type="dcterms:W3CDTF">2021-09-23T09:44:23Z</dcterms:modified>
</cp:coreProperties>
</file>