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949" r:id="rId3"/>
    <p:sldId id="959" r:id="rId4"/>
    <p:sldId id="957" r:id="rId5"/>
    <p:sldId id="259" r:id="rId6"/>
    <p:sldId id="262" r:id="rId7"/>
    <p:sldId id="263" r:id="rId8"/>
    <p:sldId id="264" r:id="rId9"/>
    <p:sldId id="258" r:id="rId10"/>
    <p:sldId id="953" r:id="rId11"/>
    <p:sldId id="266" r:id="rId12"/>
    <p:sldId id="960" r:id="rId13"/>
    <p:sldId id="954" r:id="rId14"/>
    <p:sldId id="261" r:id="rId15"/>
    <p:sldId id="30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DCA1BC-CC90-9041-89D6-D0AE2A462B20}">
          <p14:sldIdLst>
            <p14:sldId id="256"/>
            <p14:sldId id="949"/>
            <p14:sldId id="959"/>
            <p14:sldId id="957"/>
            <p14:sldId id="259"/>
            <p14:sldId id="262"/>
            <p14:sldId id="263"/>
            <p14:sldId id="264"/>
            <p14:sldId id="258"/>
            <p14:sldId id="953"/>
            <p14:sldId id="266"/>
            <p14:sldId id="960"/>
            <p14:sldId id="954"/>
            <p14:sldId id="261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7B3AE3-B18E-4ECC-A3D7-A55393CF8353}" name="Marvin Yan" initials="MY" userId="16738e02e0e2b36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62"/>
    <a:srgbClr val="67C2A5"/>
    <a:srgbClr val="FF0000"/>
    <a:srgbClr val="000000"/>
    <a:srgbClr val="FF3300"/>
    <a:srgbClr val="4472C4"/>
    <a:srgbClr val="FFF2CC"/>
    <a:srgbClr val="D4E1F5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47CC9-70B4-7B46-A134-ABC5389D3C3F}" v="9121" dt="2022-10-18T14:42:22.190"/>
    <p1510:client id="{7FE275CE-384E-904D-A4A3-3439EC0F775C}" v="2080" dt="2022-10-18T12:48:37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/>
    <p:restoredTop sz="87430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E, Zhiyuan" userId="8fb2f529-4543-4e9b-9f3e-8141cbe0f237" providerId="ADAL" clId="{7FE275CE-384E-904D-A4A3-3439EC0F775C}"/>
    <pc:docChg chg="undo custSel addSld delSld modSld sldOrd addSection modSection">
      <pc:chgData name="XIE, Zhiyuan" userId="8fb2f529-4543-4e9b-9f3e-8141cbe0f237" providerId="ADAL" clId="{7FE275CE-384E-904D-A4A3-3439EC0F775C}" dt="2022-10-18T12:48:37.710" v="2081" actId="20578"/>
      <pc:docMkLst>
        <pc:docMk/>
      </pc:docMkLst>
      <pc:sldChg chg="addSp delSp modSp mod">
        <pc:chgData name="XIE, Zhiyuan" userId="8fb2f529-4543-4e9b-9f3e-8141cbe0f237" providerId="ADAL" clId="{7FE275CE-384E-904D-A4A3-3439EC0F775C}" dt="2022-10-18T05:22:58.972" v="973" actId="21"/>
        <pc:sldMkLst>
          <pc:docMk/>
          <pc:sldMk cId="611147899" sldId="256"/>
        </pc:sldMkLst>
        <pc:picChg chg="add del mod">
          <ac:chgData name="XIE, Zhiyuan" userId="8fb2f529-4543-4e9b-9f3e-8141cbe0f237" providerId="ADAL" clId="{7FE275CE-384E-904D-A4A3-3439EC0F775C}" dt="2022-10-18T05:22:58.972" v="973" actId="21"/>
          <ac:picMkLst>
            <pc:docMk/>
            <pc:sldMk cId="611147899" sldId="256"/>
            <ac:picMk id="5" creationId="{42E391F0-AF4E-E884-BC36-17E3DF65A16D}"/>
          </ac:picMkLst>
        </pc:picChg>
      </pc:sldChg>
      <pc:sldChg chg="addSp delSp modSp mod addAnim delAnim">
        <pc:chgData name="XIE, Zhiyuan" userId="8fb2f529-4543-4e9b-9f3e-8141cbe0f237" providerId="ADAL" clId="{7FE275CE-384E-904D-A4A3-3439EC0F775C}" dt="2022-10-18T05:45:55.629" v="1037" actId="1076"/>
        <pc:sldMkLst>
          <pc:docMk/>
          <pc:sldMk cId="3867140075" sldId="287"/>
        </pc:sldMkLst>
        <pc:spChg chg="topLvl">
          <ac:chgData name="XIE, Zhiyuan" userId="8fb2f529-4543-4e9b-9f3e-8141cbe0f237" providerId="ADAL" clId="{7FE275CE-384E-904D-A4A3-3439EC0F775C}" dt="2022-10-18T05:32:24.469" v="989" actId="478"/>
          <ac:spMkLst>
            <pc:docMk/>
            <pc:sldMk cId="3867140075" sldId="287"/>
            <ac:spMk id="3" creationId="{2C9C9B00-2C25-8E7B-6977-D0E9D65380A6}"/>
          </ac:spMkLst>
        </pc:spChg>
        <pc:spChg chg="topLvl">
          <ac:chgData name="XIE, Zhiyuan" userId="8fb2f529-4543-4e9b-9f3e-8141cbe0f237" providerId="ADAL" clId="{7FE275CE-384E-904D-A4A3-3439EC0F775C}" dt="2022-10-18T05:23:07.791" v="974" actId="478"/>
          <ac:spMkLst>
            <pc:docMk/>
            <pc:sldMk cId="3867140075" sldId="287"/>
            <ac:spMk id="6" creationId="{E1FD9390-7A3C-297E-CEA9-A4327FBD2C14}"/>
          </ac:spMkLst>
        </pc:spChg>
        <pc:spChg chg="mod topLvl">
          <ac:chgData name="XIE, Zhiyuan" userId="8fb2f529-4543-4e9b-9f3e-8141cbe0f237" providerId="ADAL" clId="{7FE275CE-384E-904D-A4A3-3439EC0F775C}" dt="2022-10-17T01:15:29.630" v="625" actId="21"/>
          <ac:spMkLst>
            <pc:docMk/>
            <pc:sldMk cId="3867140075" sldId="287"/>
            <ac:spMk id="7" creationId="{F5A529CA-439C-AE4A-427D-39195820F071}"/>
          </ac:spMkLst>
        </pc:spChg>
        <pc:spChg chg="add del mod">
          <ac:chgData name="XIE, Zhiyuan" userId="8fb2f529-4543-4e9b-9f3e-8141cbe0f237" providerId="ADAL" clId="{7FE275CE-384E-904D-A4A3-3439EC0F775C}" dt="2022-10-17T02:09:24.397" v="643"/>
          <ac:spMkLst>
            <pc:docMk/>
            <pc:sldMk cId="3867140075" sldId="287"/>
            <ac:spMk id="14" creationId="{2FD0DAD0-9DD4-A693-E1F4-BF5FE7F6E35F}"/>
          </ac:spMkLst>
        </pc:spChg>
        <pc:grpChg chg="del">
          <ac:chgData name="XIE, Zhiyuan" userId="8fb2f529-4543-4e9b-9f3e-8141cbe0f237" providerId="ADAL" clId="{7FE275CE-384E-904D-A4A3-3439EC0F775C}" dt="2022-10-18T05:32:24.469" v="989" actId="478"/>
          <ac:grpSpMkLst>
            <pc:docMk/>
            <pc:sldMk cId="3867140075" sldId="287"/>
            <ac:grpSpMk id="9" creationId="{1D3B415E-1A2F-84B7-C68E-89A07FC8FCB8}"/>
          </ac:grpSpMkLst>
        </pc:grpChg>
        <pc:grpChg chg="del">
          <ac:chgData name="XIE, Zhiyuan" userId="8fb2f529-4543-4e9b-9f3e-8141cbe0f237" providerId="ADAL" clId="{7FE275CE-384E-904D-A4A3-3439EC0F775C}" dt="2022-10-18T05:23:07.791" v="974" actId="478"/>
          <ac:grpSpMkLst>
            <pc:docMk/>
            <pc:sldMk cId="3867140075" sldId="287"/>
            <ac:grpSpMk id="10" creationId="{CD7E9CCC-03A0-4EA0-0769-DEFD3BB381A2}"/>
          </ac:grpSpMkLst>
        </pc:grpChg>
        <pc:grpChg chg="add del">
          <ac:chgData name="XIE, Zhiyuan" userId="8fb2f529-4543-4e9b-9f3e-8141cbe0f237" providerId="ADAL" clId="{7FE275CE-384E-904D-A4A3-3439EC0F775C}" dt="2022-10-17T01:15:29.630" v="625" actId="21"/>
          <ac:grpSpMkLst>
            <pc:docMk/>
            <pc:sldMk cId="3867140075" sldId="287"/>
            <ac:grpSpMk id="15" creationId="{7905DF57-8ADA-B0CE-C6B2-0330D78748AE}"/>
          </ac:grpSpMkLst>
        </pc:grpChg>
        <pc:grpChg chg="add mod">
          <ac:chgData name="XIE, Zhiyuan" userId="8fb2f529-4543-4e9b-9f3e-8141cbe0f237" providerId="ADAL" clId="{7FE275CE-384E-904D-A4A3-3439EC0F775C}" dt="2022-10-18T05:32:55.829" v="1003" actId="1076"/>
          <ac:grpSpMkLst>
            <pc:docMk/>
            <pc:sldMk cId="3867140075" sldId="287"/>
            <ac:grpSpMk id="15" creationId="{996F985F-2C4B-C437-8544-140DE61B1337}"/>
          </ac:grpSpMkLst>
        </pc:grpChg>
        <pc:picChg chg="add del mod">
          <ac:chgData name="XIE, Zhiyuan" userId="8fb2f529-4543-4e9b-9f3e-8141cbe0f237" providerId="ADAL" clId="{7FE275CE-384E-904D-A4A3-3439EC0F775C}" dt="2022-10-18T05:42:36.302" v="1008" actId="478"/>
          <ac:picMkLst>
            <pc:docMk/>
            <pc:sldMk cId="3867140075" sldId="287"/>
            <ac:picMk id="2" creationId="{9243BE06-F80C-E1DC-1D81-7572032305C4}"/>
          </ac:picMkLst>
        </pc:picChg>
        <pc:picChg chg="add del mod topLvl">
          <ac:chgData name="XIE, Zhiyuan" userId="8fb2f529-4543-4e9b-9f3e-8141cbe0f237" providerId="ADAL" clId="{7FE275CE-384E-904D-A4A3-3439EC0F775C}" dt="2022-10-17T01:15:29.630" v="625" actId="21"/>
          <ac:picMkLst>
            <pc:docMk/>
            <pc:sldMk cId="3867140075" sldId="287"/>
            <ac:picMk id="4" creationId="{E84F2AA6-A3E5-BEF3-D254-842968EA07E1}"/>
          </ac:picMkLst>
        </pc:picChg>
        <pc:picChg chg="add del mod">
          <ac:chgData name="XIE, Zhiyuan" userId="8fb2f529-4543-4e9b-9f3e-8141cbe0f237" providerId="ADAL" clId="{7FE275CE-384E-904D-A4A3-3439EC0F775C}" dt="2022-10-17T02:16:27.951" v="654" actId="478"/>
          <ac:picMkLst>
            <pc:docMk/>
            <pc:sldMk cId="3867140075" sldId="287"/>
            <ac:picMk id="8" creationId="{36FC1601-4836-C86E-03D4-51373FB1EDD5}"/>
          </ac:picMkLst>
        </pc:picChg>
        <pc:picChg chg="add del mod">
          <ac:chgData name="XIE, Zhiyuan" userId="8fb2f529-4543-4e9b-9f3e-8141cbe0f237" providerId="ADAL" clId="{7FE275CE-384E-904D-A4A3-3439EC0F775C}" dt="2022-10-17T01:15:25.857" v="623"/>
          <ac:picMkLst>
            <pc:docMk/>
            <pc:sldMk cId="3867140075" sldId="287"/>
            <ac:picMk id="10" creationId="{C996EE08-D3AB-298A-5F83-54C241A33B20}"/>
          </ac:picMkLst>
        </pc:picChg>
        <pc:picChg chg="add mod">
          <ac:chgData name="XIE, Zhiyuan" userId="8fb2f529-4543-4e9b-9f3e-8141cbe0f237" providerId="ADAL" clId="{7FE275CE-384E-904D-A4A3-3439EC0F775C}" dt="2022-10-18T05:32:50.057" v="999" actId="14100"/>
          <ac:picMkLst>
            <pc:docMk/>
            <pc:sldMk cId="3867140075" sldId="287"/>
            <ac:picMk id="12" creationId="{00AF91AD-A2B8-9635-02BD-1C92AC1D4B94}"/>
          </ac:picMkLst>
        </pc:picChg>
        <pc:picChg chg="add del mod">
          <ac:chgData name="XIE, Zhiyuan" userId="8fb2f529-4543-4e9b-9f3e-8141cbe0f237" providerId="ADAL" clId="{7FE275CE-384E-904D-A4A3-3439EC0F775C}" dt="2022-10-17T02:09:22.869" v="641" actId="478"/>
          <ac:picMkLst>
            <pc:docMk/>
            <pc:sldMk cId="3867140075" sldId="287"/>
            <ac:picMk id="12" creationId="{BAAFDADC-F3CC-5222-3335-7F14BBA070D4}"/>
          </ac:picMkLst>
        </pc:picChg>
        <pc:picChg chg="del">
          <ac:chgData name="XIE, Zhiyuan" userId="8fb2f529-4543-4e9b-9f3e-8141cbe0f237" providerId="ADAL" clId="{7FE275CE-384E-904D-A4A3-3439EC0F775C}" dt="2022-10-17T02:18:03.292" v="661" actId="478"/>
          <ac:picMkLst>
            <pc:docMk/>
            <pc:sldMk cId="3867140075" sldId="287"/>
            <ac:picMk id="13" creationId="{9C5E2D36-F91C-B608-01B1-FD7555F04737}"/>
          </ac:picMkLst>
        </pc:picChg>
        <pc:picChg chg="del">
          <ac:chgData name="XIE, Zhiyuan" userId="8fb2f529-4543-4e9b-9f3e-8141cbe0f237" providerId="ADAL" clId="{7FE275CE-384E-904D-A4A3-3439EC0F775C}" dt="2022-10-17T00:36:53.142" v="613" actId="478"/>
          <ac:picMkLst>
            <pc:docMk/>
            <pc:sldMk cId="3867140075" sldId="287"/>
            <ac:picMk id="16" creationId="{6D2DDEB2-D995-3E14-FA5B-2B7B8E574EDC}"/>
          </ac:picMkLst>
        </pc:picChg>
        <pc:picChg chg="add mod">
          <ac:chgData name="XIE, Zhiyuan" userId="8fb2f529-4543-4e9b-9f3e-8141cbe0f237" providerId="ADAL" clId="{7FE275CE-384E-904D-A4A3-3439EC0F775C}" dt="2022-10-17T02:09:34.072" v="647" actId="1076"/>
          <ac:picMkLst>
            <pc:docMk/>
            <pc:sldMk cId="3867140075" sldId="287"/>
            <ac:picMk id="18" creationId="{92A0C70D-88CD-040C-6E0E-C432D8143405}"/>
          </ac:picMkLst>
        </pc:picChg>
        <pc:picChg chg="add del mod">
          <ac:chgData name="XIE, Zhiyuan" userId="8fb2f529-4543-4e9b-9f3e-8141cbe0f237" providerId="ADAL" clId="{7FE275CE-384E-904D-A4A3-3439EC0F775C}" dt="2022-10-18T05:44:25.569" v="1023" actId="478"/>
          <ac:picMkLst>
            <pc:docMk/>
            <pc:sldMk cId="3867140075" sldId="287"/>
            <ac:picMk id="19" creationId="{29E2BDCA-D808-3A05-4659-694E2ABB13FE}"/>
          </ac:picMkLst>
        </pc:picChg>
        <pc:picChg chg="mod">
          <ac:chgData name="XIE, Zhiyuan" userId="8fb2f529-4543-4e9b-9f3e-8141cbe0f237" providerId="ADAL" clId="{7FE275CE-384E-904D-A4A3-3439EC0F775C}" dt="2022-10-18T05:45:55.629" v="1037" actId="1076"/>
          <ac:picMkLst>
            <pc:docMk/>
            <pc:sldMk cId="3867140075" sldId="287"/>
            <ac:picMk id="20" creationId="{65923C0E-54F7-9D9E-1271-E486EE7597E7}"/>
          </ac:picMkLst>
        </pc:picChg>
        <pc:picChg chg="add del mod">
          <ac:chgData name="XIE, Zhiyuan" userId="8fb2f529-4543-4e9b-9f3e-8141cbe0f237" providerId="ADAL" clId="{7FE275CE-384E-904D-A4A3-3439EC0F775C}" dt="2022-10-17T04:51:06.760" v="670" actId="478"/>
          <ac:picMkLst>
            <pc:docMk/>
            <pc:sldMk cId="3867140075" sldId="287"/>
            <ac:picMk id="20" creationId="{FA8760BF-BA03-5670-7DD1-181F4DC1A717}"/>
          </ac:picMkLst>
        </pc:picChg>
        <pc:picChg chg="add del mod">
          <ac:chgData name="XIE, Zhiyuan" userId="8fb2f529-4543-4e9b-9f3e-8141cbe0f237" providerId="ADAL" clId="{7FE275CE-384E-904D-A4A3-3439EC0F775C}" dt="2022-10-17T04:30:05.697" v="666" actId="478"/>
          <ac:picMkLst>
            <pc:docMk/>
            <pc:sldMk cId="3867140075" sldId="287"/>
            <ac:picMk id="22" creationId="{13AFB31E-0FC3-27CC-189C-8CC839ECDFCD}"/>
          </ac:picMkLst>
        </pc:picChg>
        <pc:picChg chg="add del mod">
          <ac:chgData name="XIE, Zhiyuan" userId="8fb2f529-4543-4e9b-9f3e-8141cbe0f237" providerId="ADAL" clId="{7FE275CE-384E-904D-A4A3-3439EC0F775C}" dt="2022-10-18T05:45:14" v="1026" actId="478"/>
          <ac:picMkLst>
            <pc:docMk/>
            <pc:sldMk cId="3867140075" sldId="287"/>
            <ac:picMk id="22" creationId="{5D1A1E2E-E232-7030-FBF4-5AA053C322BD}"/>
          </ac:picMkLst>
        </pc:picChg>
        <pc:picChg chg="add del mod">
          <ac:chgData name="XIE, Zhiyuan" userId="8fb2f529-4543-4e9b-9f3e-8141cbe0f237" providerId="ADAL" clId="{7FE275CE-384E-904D-A4A3-3439EC0F775C}" dt="2022-10-17T05:40:14.155" v="687" actId="478"/>
          <ac:picMkLst>
            <pc:docMk/>
            <pc:sldMk cId="3867140075" sldId="287"/>
            <ac:picMk id="24" creationId="{7A2E56CE-45CE-46C8-4AB9-CF928AAF8BDC}"/>
          </ac:picMkLst>
        </pc:picChg>
        <pc:picChg chg="add mod">
          <ac:chgData name="XIE, Zhiyuan" userId="8fb2f529-4543-4e9b-9f3e-8141cbe0f237" providerId="ADAL" clId="{7FE275CE-384E-904D-A4A3-3439EC0F775C}" dt="2022-10-18T05:45:53.201" v="1036" actId="1076"/>
          <ac:picMkLst>
            <pc:docMk/>
            <pc:sldMk cId="3867140075" sldId="287"/>
            <ac:picMk id="24" creationId="{BEA2C50F-1ABF-DF4E-554B-2A5E097428CD}"/>
          </ac:picMkLst>
        </pc:picChg>
        <pc:picChg chg="add del mod topLvl">
          <ac:chgData name="XIE, Zhiyuan" userId="8fb2f529-4543-4e9b-9f3e-8141cbe0f237" providerId="ADAL" clId="{7FE275CE-384E-904D-A4A3-3439EC0F775C}" dt="2022-10-18T05:32:24.469" v="989" actId="478"/>
          <ac:picMkLst>
            <pc:docMk/>
            <pc:sldMk cId="3867140075" sldId="287"/>
            <ac:picMk id="26" creationId="{F498C177-B1AE-2B00-1567-8845F15D98BF}"/>
          </ac:picMkLst>
        </pc:picChg>
        <pc:picChg chg="add del mod topLvl">
          <ac:chgData name="XIE, Zhiyuan" userId="8fb2f529-4543-4e9b-9f3e-8141cbe0f237" providerId="ADAL" clId="{7FE275CE-384E-904D-A4A3-3439EC0F775C}" dt="2022-10-18T05:23:07.791" v="974" actId="478"/>
          <ac:picMkLst>
            <pc:docMk/>
            <pc:sldMk cId="3867140075" sldId="287"/>
            <ac:picMk id="28" creationId="{19EA0FF9-03A0-A1E3-F193-BF40E2BDF2B1}"/>
          </ac:picMkLst>
        </pc:picChg>
        <pc:cxnChg chg="add mod">
          <ac:chgData name="XIE, Zhiyuan" userId="8fb2f529-4543-4e9b-9f3e-8141cbe0f237" providerId="ADAL" clId="{7FE275CE-384E-904D-A4A3-3439EC0F775C}" dt="2022-10-18T05:32:52.218" v="1001" actId="1037"/>
          <ac:cxnSpMkLst>
            <pc:docMk/>
            <pc:sldMk cId="3867140075" sldId="287"/>
            <ac:cxnSpMk id="14" creationId="{C815977E-06B1-DCB6-0156-2254F17A0727}"/>
          </ac:cxnSpMkLst>
        </pc:cxnChg>
      </pc:sldChg>
      <pc:sldChg chg="addSp delSp modSp mod delAnim">
        <pc:chgData name="XIE, Zhiyuan" userId="8fb2f529-4543-4e9b-9f3e-8141cbe0f237" providerId="ADAL" clId="{7FE275CE-384E-904D-A4A3-3439EC0F775C}" dt="2022-10-17T13:02:49.702" v="949" actId="1076"/>
        <pc:sldMkLst>
          <pc:docMk/>
          <pc:sldMk cId="3651359313" sldId="329"/>
        </pc:sldMkLst>
        <pc:spChg chg="add mod">
          <ac:chgData name="XIE, Zhiyuan" userId="8fb2f529-4543-4e9b-9f3e-8141cbe0f237" providerId="ADAL" clId="{7FE275CE-384E-904D-A4A3-3439EC0F775C}" dt="2022-10-17T06:06:12.132" v="812" actId="14100"/>
          <ac:spMkLst>
            <pc:docMk/>
            <pc:sldMk cId="3651359313" sldId="329"/>
            <ac:spMk id="11" creationId="{0BF7CB68-DF62-311A-0BA4-2D8928F7EEC0}"/>
          </ac:spMkLst>
        </pc:spChg>
        <pc:spChg chg="mod topLvl">
          <ac:chgData name="XIE, Zhiyuan" userId="8fb2f529-4543-4e9b-9f3e-8141cbe0f237" providerId="ADAL" clId="{7FE275CE-384E-904D-A4A3-3439EC0F775C}" dt="2022-10-16T14:56:39.381" v="594" actId="1076"/>
          <ac:spMkLst>
            <pc:docMk/>
            <pc:sldMk cId="3651359313" sldId="329"/>
            <ac:spMk id="15" creationId="{C2FD612F-AABE-0C97-C2D1-D92B6576C76B}"/>
          </ac:spMkLst>
        </pc:spChg>
        <pc:spChg chg="mod topLvl">
          <ac:chgData name="XIE, Zhiyuan" userId="8fb2f529-4543-4e9b-9f3e-8141cbe0f237" providerId="ADAL" clId="{7FE275CE-384E-904D-A4A3-3439EC0F775C}" dt="2022-10-16T14:48:14.376" v="514" actId="1076"/>
          <ac:spMkLst>
            <pc:docMk/>
            <pc:sldMk cId="3651359313" sldId="329"/>
            <ac:spMk id="16" creationId="{25DB9556-360E-08AE-8AB2-EE01C0345B03}"/>
          </ac:spMkLst>
        </pc:spChg>
        <pc:spChg chg="mod topLvl">
          <ac:chgData name="XIE, Zhiyuan" userId="8fb2f529-4543-4e9b-9f3e-8141cbe0f237" providerId="ADAL" clId="{7FE275CE-384E-904D-A4A3-3439EC0F775C}" dt="2022-10-17T06:01:54.914" v="751" actId="165"/>
          <ac:spMkLst>
            <pc:docMk/>
            <pc:sldMk cId="3651359313" sldId="329"/>
            <ac:spMk id="18" creationId="{BF89B1E5-42F4-8985-42CC-DF971EACDA8A}"/>
          </ac:spMkLst>
        </pc:spChg>
        <pc:grpChg chg="add mod">
          <ac:chgData name="XIE, Zhiyuan" userId="8fb2f529-4543-4e9b-9f3e-8141cbe0f237" providerId="ADAL" clId="{7FE275CE-384E-904D-A4A3-3439EC0F775C}" dt="2022-10-16T14:57:04.077" v="612" actId="1038"/>
          <ac:grpSpMkLst>
            <pc:docMk/>
            <pc:sldMk cId="3651359313" sldId="329"/>
            <ac:grpSpMk id="3" creationId="{7F61F866-82C7-F439-0C1A-64884D0F174D}"/>
          </ac:grpSpMkLst>
        </pc:grpChg>
        <pc:grpChg chg="add del mod">
          <ac:chgData name="XIE, Zhiyuan" userId="8fb2f529-4543-4e9b-9f3e-8141cbe0f237" providerId="ADAL" clId="{7FE275CE-384E-904D-A4A3-3439EC0F775C}" dt="2022-10-17T05:59:09.610" v="731" actId="478"/>
          <ac:grpSpMkLst>
            <pc:docMk/>
            <pc:sldMk cId="3651359313" sldId="329"/>
            <ac:grpSpMk id="4" creationId="{074721BF-1A67-57CD-2B8E-7EFE59F569DB}"/>
          </ac:grpSpMkLst>
        </pc:grpChg>
        <pc:grpChg chg="add del mod">
          <ac:chgData name="XIE, Zhiyuan" userId="8fb2f529-4543-4e9b-9f3e-8141cbe0f237" providerId="ADAL" clId="{7FE275CE-384E-904D-A4A3-3439EC0F775C}" dt="2022-10-16T11:42:55.947" v="13" actId="478"/>
          <ac:grpSpMkLst>
            <pc:docMk/>
            <pc:sldMk cId="3651359313" sldId="329"/>
            <ac:grpSpMk id="7" creationId="{D2C62FD0-793C-F4D6-D695-9CCE256F1B3A}"/>
          </ac:grpSpMkLst>
        </pc:grpChg>
        <pc:grpChg chg="add mod">
          <ac:chgData name="XIE, Zhiyuan" userId="8fb2f529-4543-4e9b-9f3e-8141cbe0f237" providerId="ADAL" clId="{7FE275CE-384E-904D-A4A3-3439EC0F775C}" dt="2022-10-17T06:03:57.691" v="759" actId="1076"/>
          <ac:grpSpMkLst>
            <pc:docMk/>
            <pc:sldMk cId="3651359313" sldId="329"/>
            <ac:grpSpMk id="8" creationId="{217E3390-157D-FA34-87F0-1E7374AC1BD6}"/>
          </ac:grpSpMkLst>
        </pc:grpChg>
        <pc:grpChg chg="add del mod">
          <ac:chgData name="XIE, Zhiyuan" userId="8fb2f529-4543-4e9b-9f3e-8141cbe0f237" providerId="ADAL" clId="{7FE275CE-384E-904D-A4A3-3439EC0F775C}" dt="2022-10-16T11:47:35.625" v="24" actId="478"/>
          <ac:grpSpMkLst>
            <pc:docMk/>
            <pc:sldMk cId="3651359313" sldId="329"/>
            <ac:grpSpMk id="12" creationId="{1B5C7AD6-2CEB-E4E7-FBE1-F82E290E6C6D}"/>
          </ac:grpSpMkLst>
        </pc:grpChg>
        <pc:grpChg chg="add mod">
          <ac:chgData name="XIE, Zhiyuan" userId="8fb2f529-4543-4e9b-9f3e-8141cbe0f237" providerId="ADAL" clId="{7FE275CE-384E-904D-A4A3-3439EC0F775C}" dt="2022-10-17T06:06:06.811" v="811" actId="1076"/>
          <ac:grpSpMkLst>
            <pc:docMk/>
            <pc:sldMk cId="3651359313" sldId="329"/>
            <ac:grpSpMk id="12" creationId="{65B7AEF5-232C-6961-08DB-8EE228B0B01F}"/>
          </ac:grpSpMkLst>
        </pc:grpChg>
        <pc:grpChg chg="add del mod">
          <ac:chgData name="XIE, Zhiyuan" userId="8fb2f529-4543-4e9b-9f3e-8141cbe0f237" providerId="ADAL" clId="{7FE275CE-384E-904D-A4A3-3439EC0F775C}" dt="2022-10-16T11:58:46.036" v="44" actId="165"/>
          <ac:grpSpMkLst>
            <pc:docMk/>
            <pc:sldMk cId="3651359313" sldId="329"/>
            <ac:grpSpMk id="19" creationId="{0F610F5D-90E0-3D45-52D4-1EC63E39C902}"/>
          </ac:grpSpMkLst>
        </pc:grpChg>
        <pc:grpChg chg="del">
          <ac:chgData name="XIE, Zhiyuan" userId="8fb2f529-4543-4e9b-9f3e-8141cbe0f237" providerId="ADAL" clId="{7FE275CE-384E-904D-A4A3-3439EC0F775C}" dt="2022-10-16T11:37:07.244" v="0" actId="478"/>
          <ac:grpSpMkLst>
            <pc:docMk/>
            <pc:sldMk cId="3651359313" sldId="329"/>
            <ac:grpSpMk id="35" creationId="{74E1F1B3-8120-6D35-135E-6084E498B873}"/>
          </ac:grpSpMkLst>
        </pc:grpChg>
        <pc:grpChg chg="del mod topLvl">
          <ac:chgData name="XIE, Zhiyuan" userId="8fb2f529-4543-4e9b-9f3e-8141cbe0f237" providerId="ADAL" clId="{7FE275CE-384E-904D-A4A3-3439EC0F775C}" dt="2022-10-16T11:58:48.654" v="45" actId="165"/>
          <ac:grpSpMkLst>
            <pc:docMk/>
            <pc:sldMk cId="3651359313" sldId="329"/>
            <ac:grpSpMk id="36" creationId="{2BEE96C3-44E3-6D0A-ED48-98B948A455C1}"/>
          </ac:grpSpMkLst>
        </pc:grpChg>
        <pc:grpChg chg="del topLvl">
          <ac:chgData name="XIE, Zhiyuan" userId="8fb2f529-4543-4e9b-9f3e-8141cbe0f237" providerId="ADAL" clId="{7FE275CE-384E-904D-A4A3-3439EC0F775C}" dt="2022-10-17T06:01:54.914" v="751" actId="165"/>
          <ac:grpSpMkLst>
            <pc:docMk/>
            <pc:sldMk cId="3651359313" sldId="329"/>
            <ac:grpSpMk id="37" creationId="{0E478F47-0ADE-32AD-04EA-B8AE8031CB5E}"/>
          </ac:grpSpMkLst>
        </pc:grpChg>
        <pc:grpChg chg="del mod topLvl">
          <ac:chgData name="XIE, Zhiyuan" userId="8fb2f529-4543-4e9b-9f3e-8141cbe0f237" providerId="ADAL" clId="{7FE275CE-384E-904D-A4A3-3439EC0F775C}" dt="2022-10-17T06:01:24.559" v="750" actId="478"/>
          <ac:grpSpMkLst>
            <pc:docMk/>
            <pc:sldMk cId="3651359313" sldId="329"/>
            <ac:grpSpMk id="40" creationId="{D9161458-DB5B-475C-52D7-E22B62C15B06}"/>
          </ac:grpSpMkLst>
        </pc:grpChg>
        <pc:grpChg chg="del mod">
          <ac:chgData name="XIE, Zhiyuan" userId="8fb2f529-4543-4e9b-9f3e-8141cbe0f237" providerId="ADAL" clId="{7FE275CE-384E-904D-A4A3-3439EC0F775C}" dt="2022-10-17T06:00:56.581" v="748" actId="165"/>
          <ac:grpSpMkLst>
            <pc:docMk/>
            <pc:sldMk cId="3651359313" sldId="329"/>
            <ac:grpSpMk id="41" creationId="{8557BC6C-BC8F-2BDB-FA43-6537F36B344F}"/>
          </ac:grpSpMkLst>
        </pc:grpChg>
        <pc:picChg chg="add del mod">
          <ac:chgData name="XIE, Zhiyuan" userId="8fb2f529-4543-4e9b-9f3e-8141cbe0f237" providerId="ADAL" clId="{7FE275CE-384E-904D-A4A3-3439EC0F775C}" dt="2022-10-17T12:56:03.839" v="932" actId="478"/>
          <ac:picMkLst>
            <pc:docMk/>
            <pc:sldMk cId="3651359313" sldId="329"/>
            <ac:picMk id="2" creationId="{429424C5-0AF8-0550-2A69-3D9B302246AA}"/>
          </ac:picMkLst>
        </pc:picChg>
        <pc:picChg chg="del topLvl">
          <ac:chgData name="XIE, Zhiyuan" userId="8fb2f529-4543-4e9b-9f3e-8141cbe0f237" providerId="ADAL" clId="{7FE275CE-384E-904D-A4A3-3439EC0F775C}" dt="2022-10-16T11:37:07.244" v="0" actId="478"/>
          <ac:picMkLst>
            <pc:docMk/>
            <pc:sldMk cId="3651359313" sldId="329"/>
            <ac:picMk id="3" creationId="{41028BB3-2B47-DCFF-AC43-EC3D29E92E10}"/>
          </ac:picMkLst>
        </pc:picChg>
        <pc:picChg chg="add del mod">
          <ac:chgData name="XIE, Zhiyuan" userId="8fb2f529-4543-4e9b-9f3e-8141cbe0f237" providerId="ADAL" clId="{7FE275CE-384E-904D-A4A3-3439EC0F775C}" dt="2022-10-16T12:40:43.785" v="96" actId="478"/>
          <ac:picMkLst>
            <pc:docMk/>
            <pc:sldMk cId="3651359313" sldId="329"/>
            <ac:picMk id="4" creationId="{1F896668-A832-0B32-F8A3-9C617DBB14B5}"/>
          </ac:picMkLst>
        </pc:picChg>
        <pc:picChg chg="add mod">
          <ac:chgData name="XIE, Zhiyuan" userId="8fb2f529-4543-4e9b-9f3e-8141cbe0f237" providerId="ADAL" clId="{7FE275CE-384E-904D-A4A3-3439EC0F775C}" dt="2022-10-17T12:58:49.054" v="941"/>
          <ac:picMkLst>
            <pc:docMk/>
            <pc:sldMk cId="3651359313" sldId="329"/>
            <ac:picMk id="4" creationId="{EEACA41A-924B-F275-09A6-C5F0170D3C38}"/>
          </ac:picMkLst>
        </pc:picChg>
        <pc:picChg chg="add del mod topLvl">
          <ac:chgData name="XIE, Zhiyuan" userId="8fb2f529-4543-4e9b-9f3e-8141cbe0f237" providerId="ADAL" clId="{7FE275CE-384E-904D-A4A3-3439EC0F775C}" dt="2022-10-16T11:42:55.947" v="13" actId="478"/>
          <ac:picMkLst>
            <pc:docMk/>
            <pc:sldMk cId="3651359313" sldId="329"/>
            <ac:picMk id="6" creationId="{37FF995D-067E-7C9A-3FB5-0BE732466655}"/>
          </ac:picMkLst>
        </pc:picChg>
        <pc:picChg chg="add del mod">
          <ac:chgData name="XIE, Zhiyuan" userId="8fb2f529-4543-4e9b-9f3e-8141cbe0f237" providerId="ADAL" clId="{7FE275CE-384E-904D-A4A3-3439EC0F775C}" dt="2022-10-16T14:34:15.284" v="474" actId="478"/>
          <ac:picMkLst>
            <pc:docMk/>
            <pc:sldMk cId="3651359313" sldId="329"/>
            <ac:picMk id="6" creationId="{93FA6CD7-595B-1EC1-E351-103EDD7B2F6C}"/>
          </ac:picMkLst>
        </pc:picChg>
        <pc:picChg chg="add del mod">
          <ac:chgData name="XIE, Zhiyuan" userId="8fb2f529-4543-4e9b-9f3e-8141cbe0f237" providerId="ADAL" clId="{7FE275CE-384E-904D-A4A3-3439EC0F775C}" dt="2022-10-16T12:41:06.784" v="100" actId="478"/>
          <ac:picMkLst>
            <pc:docMk/>
            <pc:sldMk cId="3651359313" sldId="329"/>
            <ac:picMk id="7" creationId="{1A7E3EA3-683A-43B4-3E52-93E362DFCA89}"/>
          </ac:picMkLst>
        </pc:picChg>
        <pc:picChg chg="add mod">
          <ac:chgData name="XIE, Zhiyuan" userId="8fb2f529-4543-4e9b-9f3e-8141cbe0f237" providerId="ADAL" clId="{7FE275CE-384E-904D-A4A3-3439EC0F775C}" dt="2022-10-17T13:02:49.702" v="949" actId="1076"/>
          <ac:picMkLst>
            <pc:docMk/>
            <pc:sldMk cId="3651359313" sldId="329"/>
            <ac:picMk id="7" creationId="{655C71D1-3645-13C8-7C10-4C36650FC417}"/>
          </ac:picMkLst>
        </pc:picChg>
        <pc:picChg chg="add del mod">
          <ac:chgData name="XIE, Zhiyuan" userId="8fb2f529-4543-4e9b-9f3e-8141cbe0f237" providerId="ADAL" clId="{7FE275CE-384E-904D-A4A3-3439EC0F775C}" dt="2022-10-17T06:39:47.593" v="832" actId="478"/>
          <ac:picMkLst>
            <pc:docMk/>
            <pc:sldMk cId="3651359313" sldId="329"/>
            <ac:picMk id="7" creationId="{EB11009C-0279-4853-DD04-6022956869E7}"/>
          </ac:picMkLst>
        </pc:picChg>
        <pc:picChg chg="del mod topLvl">
          <ac:chgData name="XIE, Zhiyuan" userId="8fb2f529-4543-4e9b-9f3e-8141cbe0f237" providerId="ADAL" clId="{7FE275CE-384E-904D-A4A3-3439EC0F775C}" dt="2022-10-16T11:58:51.208" v="47" actId="478"/>
          <ac:picMkLst>
            <pc:docMk/>
            <pc:sldMk cId="3651359313" sldId="329"/>
            <ac:picMk id="8" creationId="{A595DF90-CBE5-6D1E-B953-A224F35C919C}"/>
          </ac:picMkLst>
        </pc:picChg>
        <pc:picChg chg="add del mod">
          <ac:chgData name="XIE, Zhiyuan" userId="8fb2f529-4543-4e9b-9f3e-8141cbe0f237" providerId="ADAL" clId="{7FE275CE-384E-904D-A4A3-3439EC0F775C}" dt="2022-10-16T14:39:32.761" v="489" actId="21"/>
          <ac:picMkLst>
            <pc:docMk/>
            <pc:sldMk cId="3651359313" sldId="329"/>
            <ac:picMk id="9" creationId="{F5739ECC-9A75-94A9-A751-C74F3D1684FA}"/>
          </ac:picMkLst>
        </pc:picChg>
        <pc:picChg chg="add mod">
          <ac:chgData name="XIE, Zhiyuan" userId="8fb2f529-4543-4e9b-9f3e-8141cbe0f237" providerId="ADAL" clId="{7FE275CE-384E-904D-A4A3-3439EC0F775C}" dt="2022-10-17T06:04:01.069" v="760" actId="1076"/>
          <ac:picMkLst>
            <pc:docMk/>
            <pc:sldMk cId="3651359313" sldId="329"/>
            <ac:picMk id="10" creationId="{F6579C18-86A3-9DDB-7FCF-5D471B590001}"/>
          </ac:picMkLst>
        </pc:picChg>
        <pc:picChg chg="add del mod topLvl">
          <ac:chgData name="XIE, Zhiyuan" userId="8fb2f529-4543-4e9b-9f3e-8141cbe0f237" providerId="ADAL" clId="{7FE275CE-384E-904D-A4A3-3439EC0F775C}" dt="2022-10-16T11:47:35.625" v="24" actId="478"/>
          <ac:picMkLst>
            <pc:docMk/>
            <pc:sldMk cId="3651359313" sldId="329"/>
            <ac:picMk id="11" creationId="{6CE3FA1D-73D2-BEB7-ABF0-6FCBEB5A0EF2}"/>
          </ac:picMkLst>
        </pc:picChg>
        <pc:picChg chg="add del mod">
          <ac:chgData name="XIE, Zhiyuan" userId="8fb2f529-4543-4e9b-9f3e-8141cbe0f237" providerId="ADAL" clId="{7FE275CE-384E-904D-A4A3-3439EC0F775C}" dt="2022-10-16T14:52:26.735" v="516" actId="478"/>
          <ac:picMkLst>
            <pc:docMk/>
            <pc:sldMk cId="3651359313" sldId="329"/>
            <ac:picMk id="11" creationId="{D99C179C-9F48-C366-7004-AB97F1193690}"/>
          </ac:picMkLst>
        </pc:picChg>
        <pc:picChg chg="add del mod">
          <ac:chgData name="XIE, Zhiyuan" userId="8fb2f529-4543-4e9b-9f3e-8141cbe0f237" providerId="ADAL" clId="{7FE275CE-384E-904D-A4A3-3439EC0F775C}" dt="2022-10-16T14:42:31.440" v="501" actId="478"/>
          <ac:picMkLst>
            <pc:docMk/>
            <pc:sldMk cId="3651359313" sldId="329"/>
            <ac:picMk id="13" creationId="{CC9D78A3-1CB2-8CB7-C5FD-CE0947068C0D}"/>
          </ac:picMkLst>
        </pc:picChg>
        <pc:picChg chg="add del mod">
          <ac:chgData name="XIE, Zhiyuan" userId="8fb2f529-4543-4e9b-9f3e-8141cbe0f237" providerId="ADAL" clId="{7FE275CE-384E-904D-A4A3-3439EC0F775C}" dt="2022-10-16T11:58:35.216" v="41" actId="478"/>
          <ac:picMkLst>
            <pc:docMk/>
            <pc:sldMk cId="3651359313" sldId="329"/>
            <ac:picMk id="14" creationId="{46B6D438-7869-AB4E-175C-3D5374E78479}"/>
          </ac:picMkLst>
        </pc:picChg>
        <pc:picChg chg="add del mod">
          <ac:chgData name="XIE, Zhiyuan" userId="8fb2f529-4543-4e9b-9f3e-8141cbe0f237" providerId="ADAL" clId="{7FE275CE-384E-904D-A4A3-3439EC0F775C}" dt="2022-10-17T13:02:39.878" v="945" actId="478"/>
          <ac:picMkLst>
            <pc:docMk/>
            <pc:sldMk cId="3651359313" sldId="329"/>
            <ac:picMk id="14" creationId="{CFDFB5CC-FBA8-FDD9-4529-B637F5F68109}"/>
          </ac:picMkLst>
        </pc:picChg>
        <pc:picChg chg="add del mod">
          <ac:chgData name="XIE, Zhiyuan" userId="8fb2f529-4543-4e9b-9f3e-8141cbe0f237" providerId="ADAL" clId="{7FE275CE-384E-904D-A4A3-3439EC0F775C}" dt="2022-10-16T14:48:05.006" v="512" actId="478"/>
          <ac:picMkLst>
            <pc:docMk/>
            <pc:sldMk cId="3651359313" sldId="329"/>
            <ac:picMk id="19" creationId="{A63359AD-FC71-54C0-BD92-442EDDF96A97}"/>
          </ac:picMkLst>
        </pc:picChg>
        <pc:picChg chg="del mod topLvl modCrop">
          <ac:chgData name="XIE, Zhiyuan" userId="8fb2f529-4543-4e9b-9f3e-8141cbe0f237" providerId="ADAL" clId="{7FE275CE-384E-904D-A4A3-3439EC0F775C}" dt="2022-10-16T11:58:50.123" v="46" actId="478"/>
          <ac:picMkLst>
            <pc:docMk/>
            <pc:sldMk cId="3651359313" sldId="329"/>
            <ac:picMk id="20" creationId="{B086D2A1-07F8-FD0E-1E8F-41934352B3B6}"/>
          </ac:picMkLst>
        </pc:picChg>
        <pc:picChg chg="add del mod">
          <ac:chgData name="XIE, Zhiyuan" userId="8fb2f529-4543-4e9b-9f3e-8141cbe0f237" providerId="ADAL" clId="{7FE275CE-384E-904D-A4A3-3439EC0F775C}" dt="2022-10-16T14:52:36.178" v="520" actId="478"/>
          <ac:picMkLst>
            <pc:docMk/>
            <pc:sldMk cId="3651359313" sldId="329"/>
            <ac:picMk id="21" creationId="{0EF7CAEB-E8A3-C42F-B920-DFE544D4AAB5}"/>
          </ac:picMkLst>
        </pc:picChg>
        <pc:picChg chg="add del mod">
          <ac:chgData name="XIE, Zhiyuan" userId="8fb2f529-4543-4e9b-9f3e-8141cbe0f237" providerId="ADAL" clId="{7FE275CE-384E-904D-A4A3-3439EC0F775C}" dt="2022-10-16T14:54:29.557" v="526" actId="478"/>
          <ac:picMkLst>
            <pc:docMk/>
            <pc:sldMk cId="3651359313" sldId="329"/>
            <ac:picMk id="23" creationId="{72071A29-0908-3730-373E-168EE2D16700}"/>
          </ac:picMkLst>
        </pc:picChg>
        <pc:picChg chg="add mod modCrop">
          <ac:chgData name="XIE, Zhiyuan" userId="8fb2f529-4543-4e9b-9f3e-8141cbe0f237" providerId="ADAL" clId="{7FE275CE-384E-904D-A4A3-3439EC0F775C}" dt="2022-10-17T12:55:51.913" v="929" actId="732"/>
          <ac:picMkLst>
            <pc:docMk/>
            <pc:sldMk cId="3651359313" sldId="329"/>
            <ac:picMk id="25" creationId="{1DEE91B0-B15F-89DC-A058-37193662A4FE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0" creationId="{63B1CBEB-036B-8231-923F-A6AFA7D823B3}"/>
          </ac:picMkLst>
        </pc:picChg>
        <pc:picChg chg="mod topLvl">
          <ac:chgData name="XIE, Zhiyuan" userId="8fb2f529-4543-4e9b-9f3e-8141cbe0f237" providerId="ADAL" clId="{7FE275CE-384E-904D-A4A3-3439EC0F775C}" dt="2022-10-17T06:05:32.261" v="795" actId="1076"/>
          <ac:picMkLst>
            <pc:docMk/>
            <pc:sldMk cId="3651359313" sldId="329"/>
            <ac:picMk id="31" creationId="{8A46E654-1FB7-9972-E109-F212128D83A4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2" creationId="{F2687A80-18C3-A7B9-57BE-1A0CFBF02728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4" creationId="{C1CC2D84-3991-AE9B-0927-F26E3A44FD53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6" creationId="{5C229262-D921-FABA-8DA7-37DD398080D2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28" creationId="{E3462C53-BD81-C58F-BD8A-62EF59B86CCC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0" creationId="{17443607-6938-5232-0095-BB07B7AA280D}"/>
          </ac:picMkLst>
        </pc:picChg>
        <pc:picChg chg="add mod">
          <ac:chgData name="XIE, Zhiyuan" userId="8fb2f529-4543-4e9b-9f3e-8141cbe0f237" providerId="ADAL" clId="{7FE275CE-384E-904D-A4A3-3439EC0F775C}" dt="2022-10-16T14:57:04.077" v="612" actId="1038"/>
          <ac:picMkLst>
            <pc:docMk/>
            <pc:sldMk cId="3651359313" sldId="329"/>
            <ac:picMk id="5132" creationId="{D0715FF5-5318-465C-EE8C-2A2CABB64C44}"/>
          </ac:picMkLst>
        </pc:picChg>
        <pc:cxnChg chg="mod topLvl">
          <ac:chgData name="XIE, Zhiyuan" userId="8fb2f529-4543-4e9b-9f3e-8141cbe0f237" providerId="ADAL" clId="{7FE275CE-384E-904D-A4A3-3439EC0F775C}" dt="2022-10-17T06:05:32.261" v="795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modSp mod">
        <pc:chgData name="XIE, Zhiyuan" userId="8fb2f529-4543-4e9b-9f3e-8141cbe0f237" providerId="ADAL" clId="{7FE275CE-384E-904D-A4A3-3439EC0F775C}" dt="2022-10-18T10:52:18.318" v="1170" actId="20577"/>
        <pc:sldMkLst>
          <pc:docMk/>
          <pc:sldMk cId="1792343600" sldId="333"/>
        </pc:sldMkLst>
        <pc:spChg chg="mod">
          <ac:chgData name="XIE, Zhiyuan" userId="8fb2f529-4543-4e9b-9f3e-8141cbe0f237" providerId="ADAL" clId="{7FE275CE-384E-904D-A4A3-3439EC0F775C}" dt="2022-10-18T10:52:18.318" v="1170" actId="20577"/>
          <ac:spMkLst>
            <pc:docMk/>
            <pc:sldMk cId="1792343600" sldId="333"/>
            <ac:spMk id="13" creationId="{78ED06E7-176A-B75B-FAF7-67ED6BD90B17}"/>
          </ac:spMkLst>
        </pc:spChg>
        <pc:spChg chg="mod">
          <ac:chgData name="XIE, Zhiyuan" userId="8fb2f529-4543-4e9b-9f3e-8141cbe0f237" providerId="ADAL" clId="{7FE275CE-384E-904D-A4A3-3439EC0F775C}" dt="2022-10-16T13:31:49.463" v="102" actId="207"/>
          <ac:spMkLst>
            <pc:docMk/>
            <pc:sldMk cId="1792343600" sldId="333"/>
            <ac:spMk id="15" creationId="{AE3FC62B-645D-8D57-2F45-2A7C64391B78}"/>
          </ac:spMkLst>
        </pc:spChg>
        <pc:spChg chg="mod">
          <ac:chgData name="XIE, Zhiyuan" userId="8fb2f529-4543-4e9b-9f3e-8141cbe0f237" providerId="ADAL" clId="{7FE275CE-384E-904D-A4A3-3439EC0F775C}" dt="2022-10-16T13:32:12.709" v="106" actId="207"/>
          <ac:spMkLst>
            <pc:docMk/>
            <pc:sldMk cId="1792343600" sldId="333"/>
            <ac:spMk id="16" creationId="{8399B27B-1BFB-4BCF-78C7-3485C864EC85}"/>
          </ac:spMkLst>
        </pc:spChg>
        <pc:spChg chg="mod">
          <ac:chgData name="XIE, Zhiyuan" userId="8fb2f529-4543-4e9b-9f3e-8141cbe0f237" providerId="ADAL" clId="{7FE275CE-384E-904D-A4A3-3439EC0F775C}" dt="2022-10-16T13:31:53.654" v="103" actId="207"/>
          <ac:spMkLst>
            <pc:docMk/>
            <pc:sldMk cId="1792343600" sldId="333"/>
            <ac:spMk id="19" creationId="{DE15AB4D-8960-651B-BFAF-2018A8F0DCF9}"/>
          </ac:spMkLst>
        </pc:spChg>
        <pc:spChg chg="mod">
          <ac:chgData name="XIE, Zhiyuan" userId="8fb2f529-4543-4e9b-9f3e-8141cbe0f237" providerId="ADAL" clId="{7FE275CE-384E-904D-A4A3-3439EC0F775C}" dt="2022-10-16T13:32:16.877" v="107" actId="207"/>
          <ac:spMkLst>
            <pc:docMk/>
            <pc:sldMk cId="1792343600" sldId="333"/>
            <ac:spMk id="20" creationId="{A5E803AB-F127-6DCF-CB38-7893E060CE72}"/>
          </ac:spMkLst>
        </pc:spChg>
        <pc:spChg chg="mod">
          <ac:chgData name="XIE, Zhiyuan" userId="8fb2f529-4543-4e9b-9f3e-8141cbe0f237" providerId="ADAL" clId="{7FE275CE-384E-904D-A4A3-3439EC0F775C}" dt="2022-10-16T13:31:58.329" v="104" actId="207"/>
          <ac:spMkLst>
            <pc:docMk/>
            <pc:sldMk cId="1792343600" sldId="333"/>
            <ac:spMk id="38" creationId="{1A10B7A3-BDD0-86CB-FB39-ECE4DA643E4F}"/>
          </ac:spMkLst>
        </pc:spChg>
        <pc:spChg chg="mod">
          <ac:chgData name="XIE, Zhiyuan" userId="8fb2f529-4543-4e9b-9f3e-8141cbe0f237" providerId="ADAL" clId="{7FE275CE-384E-904D-A4A3-3439EC0F775C}" dt="2022-10-16T13:32:21.597" v="108" actId="207"/>
          <ac:spMkLst>
            <pc:docMk/>
            <pc:sldMk cId="1792343600" sldId="333"/>
            <ac:spMk id="39" creationId="{F2D045BC-1E96-5575-65C3-533A494155CD}"/>
          </ac:spMkLst>
        </pc:spChg>
        <pc:spChg chg="mod">
          <ac:chgData name="XIE, Zhiyuan" userId="8fb2f529-4543-4e9b-9f3e-8141cbe0f237" providerId="ADAL" clId="{7FE275CE-384E-904D-A4A3-3439EC0F775C}" dt="2022-10-16T13:32:02.641" v="105" actId="207"/>
          <ac:spMkLst>
            <pc:docMk/>
            <pc:sldMk cId="1792343600" sldId="333"/>
            <ac:spMk id="41" creationId="{73D8E4D1-7779-C55B-F3A5-244BE96E650B}"/>
          </ac:spMkLst>
        </pc:spChg>
        <pc:spChg chg="mod">
          <ac:chgData name="XIE, Zhiyuan" userId="8fb2f529-4543-4e9b-9f3e-8141cbe0f237" providerId="ADAL" clId="{7FE275CE-384E-904D-A4A3-3439EC0F775C}" dt="2022-10-16T13:32:24.439" v="109" actId="207"/>
          <ac:spMkLst>
            <pc:docMk/>
            <pc:sldMk cId="1792343600" sldId="333"/>
            <ac:spMk id="42" creationId="{4991B0E6-D987-5C15-3034-4CA69FD7348C}"/>
          </ac:spMkLst>
        </pc:spChg>
      </pc:sldChg>
      <pc:sldChg chg="addSp delSp modSp mod">
        <pc:chgData name="XIE, Zhiyuan" userId="8fb2f529-4543-4e9b-9f3e-8141cbe0f237" providerId="ADAL" clId="{7FE275CE-384E-904D-A4A3-3439EC0F775C}" dt="2022-10-17T13:04:18.708" v="965" actId="1076"/>
        <pc:sldMkLst>
          <pc:docMk/>
          <pc:sldMk cId="1784808819" sldId="343"/>
        </pc:sldMkLst>
        <pc:spChg chg="mod topLvl">
          <ac:chgData name="XIE, Zhiyuan" userId="8fb2f529-4543-4e9b-9f3e-8141cbe0f237" providerId="ADAL" clId="{7FE275CE-384E-904D-A4A3-3439EC0F775C}" dt="2022-10-17T13:04:07.033" v="961" actId="478"/>
          <ac:spMkLst>
            <pc:docMk/>
            <pc:sldMk cId="1784808819" sldId="343"/>
            <ac:spMk id="16" creationId="{A0831779-3ABA-F3F9-B9F8-5A704BABA439}"/>
          </ac:spMkLst>
        </pc:spChg>
        <pc:spChg chg="mod">
          <ac:chgData name="XIE, Zhiyuan" userId="8fb2f529-4543-4e9b-9f3e-8141cbe0f237" providerId="ADAL" clId="{7FE275CE-384E-904D-A4A3-3439EC0F775C}" dt="2022-10-17T09:59:12.015" v="874" actId="1038"/>
          <ac:spMkLst>
            <pc:docMk/>
            <pc:sldMk cId="1784808819" sldId="343"/>
            <ac:spMk id="17" creationId="{418A0AFD-D49B-1E9B-48A7-50327A2B7D80}"/>
          </ac:spMkLst>
        </pc:spChg>
        <pc:spChg chg="mod topLvl">
          <ac:chgData name="XIE, Zhiyuan" userId="8fb2f529-4543-4e9b-9f3e-8141cbe0f237" providerId="ADAL" clId="{7FE275CE-384E-904D-A4A3-3439EC0F775C}" dt="2022-10-17T13:03:05.748" v="950" actId="478"/>
          <ac:spMkLst>
            <pc:docMk/>
            <pc:sldMk cId="1784808819" sldId="343"/>
            <ac:spMk id="24" creationId="{273FA4A5-5DC1-4FE2-BEB7-45E141AAC3D2}"/>
          </ac:spMkLst>
        </pc:spChg>
        <pc:grpChg chg="del">
          <ac:chgData name="XIE, Zhiyuan" userId="8fb2f529-4543-4e9b-9f3e-8141cbe0f237" providerId="ADAL" clId="{7FE275CE-384E-904D-A4A3-3439EC0F775C}" dt="2022-10-17T13:03:05.748" v="950" actId="478"/>
          <ac:grpSpMkLst>
            <pc:docMk/>
            <pc:sldMk cId="1784808819" sldId="343"/>
            <ac:grpSpMk id="20" creationId="{791962A4-02D8-78AD-1BD8-D9C590C5F8EC}"/>
          </ac:grpSpMkLst>
        </pc:grpChg>
        <pc:grpChg chg="del">
          <ac:chgData name="XIE, Zhiyuan" userId="8fb2f529-4543-4e9b-9f3e-8141cbe0f237" providerId="ADAL" clId="{7FE275CE-384E-904D-A4A3-3439EC0F775C}" dt="2022-10-17T13:04:07.033" v="961" actId="478"/>
          <ac:grpSpMkLst>
            <pc:docMk/>
            <pc:sldMk cId="1784808819" sldId="343"/>
            <ac:grpSpMk id="21" creationId="{36350241-D736-E341-912A-F60DB10C3D70}"/>
          </ac:grpSpMkLst>
        </pc:grpChg>
        <pc:picChg chg="add mod">
          <ac:chgData name="XIE, Zhiyuan" userId="8fb2f529-4543-4e9b-9f3e-8141cbe0f237" providerId="ADAL" clId="{7FE275CE-384E-904D-A4A3-3439EC0F775C}" dt="2022-10-17T13:03:20.714" v="956" actId="1076"/>
          <ac:picMkLst>
            <pc:docMk/>
            <pc:sldMk cId="1784808819" sldId="343"/>
            <ac:picMk id="2" creationId="{635179BC-5D4B-76E0-8528-8FC006A53CA8}"/>
          </ac:picMkLst>
        </pc:picChg>
        <pc:picChg chg="add mod modCrop">
          <ac:chgData name="XIE, Zhiyuan" userId="8fb2f529-4543-4e9b-9f3e-8141cbe0f237" providerId="ADAL" clId="{7FE275CE-384E-904D-A4A3-3439EC0F775C}" dt="2022-10-17T09:59:12.015" v="874" actId="1038"/>
          <ac:picMkLst>
            <pc:docMk/>
            <pc:sldMk cId="1784808819" sldId="343"/>
            <ac:picMk id="5" creationId="{BCBCB054-F3B3-19DD-B56A-67181B936B4F}"/>
          </ac:picMkLst>
        </pc:picChg>
        <pc:picChg chg="add mod">
          <ac:chgData name="XIE, Zhiyuan" userId="8fb2f529-4543-4e9b-9f3e-8141cbe0f237" providerId="ADAL" clId="{7FE275CE-384E-904D-A4A3-3439EC0F775C}" dt="2022-10-17T13:04:18.708" v="965" actId="1076"/>
          <ac:picMkLst>
            <pc:docMk/>
            <pc:sldMk cId="1784808819" sldId="343"/>
            <ac:picMk id="10" creationId="{B71A2993-F3D2-59CA-C66D-328AD84E1624}"/>
          </ac:picMkLst>
        </pc:picChg>
        <pc:picChg chg="add del mod">
          <ac:chgData name="XIE, Zhiyuan" userId="8fb2f529-4543-4e9b-9f3e-8141cbe0f237" providerId="ADAL" clId="{7FE275CE-384E-904D-A4A3-3439EC0F775C}" dt="2022-10-17T10:04:14.973" v="877" actId="478"/>
          <ac:picMkLst>
            <pc:docMk/>
            <pc:sldMk cId="1784808819" sldId="343"/>
            <ac:picMk id="12" creationId="{093BF10F-BA33-76FF-039B-EBCF33D4B494}"/>
          </ac:picMkLst>
        </pc:picChg>
        <pc:picChg chg="del mod topLvl">
          <ac:chgData name="XIE, Zhiyuan" userId="8fb2f529-4543-4e9b-9f3e-8141cbe0f237" providerId="ADAL" clId="{7FE275CE-384E-904D-A4A3-3439EC0F775C}" dt="2022-10-17T13:03:05.748" v="950" actId="478"/>
          <ac:picMkLst>
            <pc:docMk/>
            <pc:sldMk cId="1784808819" sldId="343"/>
            <ac:picMk id="18" creationId="{EBACC7E2-8D24-2705-6175-CDF11C67EE68}"/>
          </ac:picMkLst>
        </pc:picChg>
        <pc:picChg chg="add del mod topLvl">
          <ac:chgData name="XIE, Zhiyuan" userId="8fb2f529-4543-4e9b-9f3e-8141cbe0f237" providerId="ADAL" clId="{7FE275CE-384E-904D-A4A3-3439EC0F775C}" dt="2022-10-17T13:04:07.033" v="961" actId="478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modAnim">
        <pc:chgData name="XIE, Zhiyuan" userId="8fb2f529-4543-4e9b-9f3e-8141cbe0f237" providerId="ADAL" clId="{7FE275CE-384E-904D-A4A3-3439EC0F775C}" dt="2022-10-17T13:59:49.768" v="971"/>
        <pc:sldMkLst>
          <pc:docMk/>
          <pc:sldMk cId="1134185217" sldId="351"/>
        </pc:sldMkLst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7" creationId="{5A9A924B-8B77-7A26-36BF-8E62E632C4AB}"/>
          </ac:spMkLst>
        </pc:spChg>
        <pc:spChg chg="mod">
          <ac:chgData name="XIE, Zhiyuan" userId="8fb2f529-4543-4e9b-9f3e-8141cbe0f237" providerId="ADAL" clId="{7FE275CE-384E-904D-A4A3-3439EC0F775C}" dt="2022-10-17T13:59:26.778" v="967"/>
          <ac:spMkLst>
            <pc:docMk/>
            <pc:sldMk cId="1134185217" sldId="351"/>
            <ac:spMk id="10" creationId="{8B0A2F02-7021-BB05-7FE6-01FE5B8ED950}"/>
          </ac:spMkLst>
        </pc:spChg>
        <pc:grpChg chg="add mod">
          <ac:chgData name="XIE, Zhiyuan" userId="8fb2f529-4543-4e9b-9f3e-8141cbe0f237" providerId="ADAL" clId="{7FE275CE-384E-904D-A4A3-3439EC0F775C}" dt="2022-10-17T13:59:33.821" v="969" actId="1076"/>
          <ac:grpSpMkLst>
            <pc:docMk/>
            <pc:sldMk cId="1134185217" sldId="351"/>
            <ac:grpSpMk id="3" creationId="{D4E15FD4-5EA6-6B50-7BB1-55550ACE0C96}"/>
          </ac:grpSpMkLst>
        </pc:grpChg>
        <pc:picChg chg="mod">
          <ac:chgData name="XIE, Zhiyuan" userId="8fb2f529-4543-4e9b-9f3e-8141cbe0f237" providerId="ADAL" clId="{7FE275CE-384E-904D-A4A3-3439EC0F775C}" dt="2022-10-17T13:59:26.778" v="967"/>
          <ac:picMkLst>
            <pc:docMk/>
            <pc:sldMk cId="1134185217" sldId="351"/>
            <ac:picMk id="6" creationId="{4A0A46F7-B6C4-B70B-2E34-FDA2ED9C5B68}"/>
          </ac:picMkLst>
        </pc:picChg>
        <pc:picChg chg="del">
          <ac:chgData name="XIE, Zhiyuan" userId="8fb2f529-4543-4e9b-9f3e-8141cbe0f237" providerId="ADAL" clId="{7FE275CE-384E-904D-A4A3-3439EC0F775C}" dt="2022-10-17T13:59:26.203" v="966" actId="478"/>
          <ac:picMkLst>
            <pc:docMk/>
            <pc:sldMk cId="1134185217" sldId="351"/>
            <ac:picMk id="14" creationId="{5C0EF7A8-602F-E660-FB2F-957EA71F426F}"/>
          </ac:picMkLst>
        </pc:picChg>
      </pc:sldChg>
      <pc:sldChg chg="addSp delSp modSp add del mod delAnim modAnim">
        <pc:chgData name="XIE, Zhiyuan" userId="8fb2f529-4543-4e9b-9f3e-8141cbe0f237" providerId="ADAL" clId="{7FE275CE-384E-904D-A4A3-3439EC0F775C}" dt="2022-10-17T10:09:20.175" v="904" actId="1076"/>
        <pc:sldMkLst>
          <pc:docMk/>
          <pc:sldMk cId="2850994987" sldId="358"/>
        </pc:sldMkLst>
        <pc:spChg chg="mod">
          <ac:chgData name="XIE, Zhiyuan" userId="8fb2f529-4543-4e9b-9f3e-8141cbe0f237" providerId="ADAL" clId="{7FE275CE-384E-904D-A4A3-3439EC0F775C}" dt="2022-10-16T14:20:43.990" v="442" actId="1076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6T14:20:49.116" v="443" actId="1076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6T14:21:14.034" v="456" actId="1036"/>
          <ac:spMkLst>
            <pc:docMk/>
            <pc:sldMk cId="2850994987" sldId="358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6T13:46:31.671" v="160" actId="1076"/>
          <ac:spMkLst>
            <pc:docMk/>
            <pc:sldMk cId="2850994987" sldId="35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73" creationId="{98830F08-A28A-7E27-7D91-5079F7D0D53B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1" creationId="{1CABCA0A-839C-3C13-89E0-3DE3ABE628D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2" creationId="{32C18FFB-6DC6-B266-6B11-D448E2B208D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3" creationId="{20250C09-2B07-B672-4A82-25881E36CC77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3" creationId="{5B57015A-FFC2-C734-ED60-C5AF347B1CF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4" creationId="{6D6E6C6B-2C41-D822-717F-2D996C0C5F2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4" creationId="{AFB21890-26A8-7D60-1406-FA319A552CE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5" creationId="{3A72211B-701D-0B3D-123B-A0E1FC3E4E91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5" creationId="{66EFC844-46D5-D3F5-9A6D-D109D0AA5AD9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6" creationId="{431E8B2E-E3E9-97DE-CFDD-CDF1AD90662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6" creationId="{465E7704-68E6-695D-A760-926B6BAD8A96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7" creationId="{80553875-5E65-0B80-B956-1421AEB7E6FD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7" creationId="{BC84F34B-89E9-1D1E-AA51-7D102074353A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8" creationId="{08A2567C-EEFE-3BE5-E791-9EC30A5C6FB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8" creationId="{E3F0625C-7A3C-6F5B-20E9-C4C0D3DDD36F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29" creationId="{1342EDDA-C67E-A9E7-77A1-6611D2A37D5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29" creationId="{B09E9A6E-4F51-DC20-B501-C384098DE70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0" creationId="{8615B993-CEC0-B6C5-948D-AAE93A83C065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0" creationId="{D95D8334-D8A9-1AA9-E4FC-55985E4A0DC4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1" creationId="{0B1F1770-F806-D72E-3BF8-0A6D1DE1B5F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1" creationId="{5B1C617F-63DE-57A4-7942-DA45F616EABF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2" creationId="{6BB95525-766D-87D5-3D3D-701E1E06577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2" creationId="{EF263FD4-8CCB-929A-1AE4-7AF208F89296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3" creationId="{33A710AF-504F-CB2C-D6F9-F29B5CC3EB22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3" creationId="{9A380D48-C385-C2B1-22B5-2C6D4C2A4F24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4" creationId="{10AAE07D-6906-D914-2261-783C6536BB63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4" creationId="{D197CB2C-818D-AF31-6005-0D4F2977C158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5" creationId="{78814861-D1FE-79C1-42D8-F3CC014C3CE7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5" creationId="{FDBE7425-6C41-1FD0-4314-E8DDDA124D3B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6" creationId="{74A86BE2-49E3-EAFB-BCA4-DC153239F2DD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6" creationId="{79782DCD-21D4-85F7-290B-9B571E9B4E08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7" creationId="{775A2780-EEAD-CF12-BCD5-0964B03F65CC}"/>
          </ac:spMkLst>
        </pc:spChg>
        <pc:spChg chg="mod">
          <ac:chgData name="XIE, Zhiyuan" userId="8fb2f529-4543-4e9b-9f3e-8141cbe0f237" providerId="ADAL" clId="{7FE275CE-384E-904D-A4A3-3439EC0F775C}" dt="2022-10-16T13:42:01.111" v="111"/>
          <ac:spMkLst>
            <pc:docMk/>
            <pc:sldMk cId="2850994987" sldId="358"/>
            <ac:spMk id="138" creationId="{5DC6A693-D9C3-867A-E90A-C4F08E2BD649}"/>
          </ac:spMkLst>
        </pc:spChg>
        <pc:spChg chg="mod">
          <ac:chgData name="XIE, Zhiyuan" userId="8fb2f529-4543-4e9b-9f3e-8141cbe0f237" providerId="ADAL" clId="{7FE275CE-384E-904D-A4A3-3439EC0F775C}" dt="2022-10-16T14:19:55.093" v="432"/>
          <ac:spMkLst>
            <pc:docMk/>
            <pc:sldMk cId="2850994987" sldId="358"/>
            <ac:spMk id="138" creationId="{AB2E72C9-5A54-0586-4DEE-661B5F7AB77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6" creationId="{D152AE84-6D0F-AAA2-4121-0011EEED69F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7" creationId="{1B377D93-24B8-176C-529C-D7F568045DDF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8" creationId="{D4D2BFAB-C952-55EC-DECC-051C81BBADDD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49" creationId="{04F6D96D-DC6A-4761-4BF6-7AB910D7102D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49" creationId="{27CCF9CA-6A13-1511-7EC6-BB4E88548FC3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0" creationId="{4135D69E-CCCB-3C39-7C1F-4A2EA2C06B4B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1" creationId="{B1D6DF2C-6D24-505E-2414-B5626958F290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2" creationId="{ED10EE71-DF8D-EDBB-99ED-331B0100C01A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3" creationId="{9E542BA3-CA50-8AD5-E25A-624701E16888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4" creationId="{83FFE47C-712C-F67D-B7D9-B0DCDDE02C5C}"/>
          </ac:spMkLst>
        </pc:spChg>
        <pc:spChg chg="mod">
          <ac:chgData name="XIE, Zhiyuan" userId="8fb2f529-4543-4e9b-9f3e-8141cbe0f237" providerId="ADAL" clId="{7FE275CE-384E-904D-A4A3-3439EC0F775C}" dt="2022-10-16T13:42:26.273" v="116"/>
          <ac:spMkLst>
            <pc:docMk/>
            <pc:sldMk cId="2850994987" sldId="358"/>
            <ac:spMk id="155" creationId="{5A23A598-5048-C94E-9FB8-EE5DBC02495C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59" creationId="{CC05DB39-1532-FF1B-5C50-9B50480928C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0" creationId="{C5026A67-FA69-D2E4-04F3-3F34C1C59BA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1" creationId="{43D0737F-1F0D-DAEB-A2C9-397F6E88809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2" creationId="{48772F71-6A4E-D712-6FB5-87CD2765641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2" creationId="{A1B5076D-1767-0C15-0A07-6C75DC0D506A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3" creationId="{BFE04BA2-434D-8F19-5617-570D9145EB00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3" creationId="{F26EFB45-BB3F-8990-CDE7-75A0CAC441D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4" creationId="{572F84DF-0100-CB18-EF29-866C4C90FBF3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4" creationId="{C72DCE8B-DDD2-90C1-286E-04B1B0C894C3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5" creationId="{9691314C-B20F-6A72-48CF-E629D801C2E3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5" creationId="{D81A8D70-ABDC-840E-B770-7F716FD35611}"/>
          </ac:spMkLst>
        </pc:spChg>
        <pc:spChg chg="mod">
          <ac:chgData name="XIE, Zhiyuan" userId="8fb2f529-4543-4e9b-9f3e-8141cbe0f237" providerId="ADAL" clId="{7FE275CE-384E-904D-A4A3-3439EC0F775C}" dt="2022-10-16T14:23:05.524" v="468" actId="1076"/>
          <ac:spMkLst>
            <pc:docMk/>
            <pc:sldMk cId="2850994987" sldId="358"/>
            <ac:spMk id="166" creationId="{4006864A-70DB-869B-2D86-DC81BC83164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6" creationId="{AD2CDEA9-8A60-917E-A934-81D2ABD54C86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7" creationId="{38EAD954-E9BB-22B8-C6B8-B798D9D0184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7" creationId="{825CE1F5-93E5-AB72-82E2-6F37ADAE6355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8" creationId="{26D2C99A-0C73-82BD-7CA6-8AAEA47FEA8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68" creationId="{A4D7F912-E765-AB7B-A504-900D8A0E470B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69" creationId="{5F5F5CF8-F927-3FDD-831F-B1C6B256A1C9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69" creationId="{7B8B9EDF-FBF2-6641-596D-8B82071AEB67}"/>
          </ac:spMkLst>
        </pc:spChg>
        <pc:spChg chg="mod">
          <ac:chgData name="XIE, Zhiyuan" userId="8fb2f529-4543-4e9b-9f3e-8141cbe0f237" providerId="ADAL" clId="{7FE275CE-384E-904D-A4A3-3439EC0F775C}" dt="2022-10-16T14:22:58.780" v="467" actId="1076"/>
          <ac:spMkLst>
            <pc:docMk/>
            <pc:sldMk cId="2850994987" sldId="358"/>
            <ac:spMk id="170" creationId="{26980F01-5BB1-4C71-CB78-9726DBF1B0FC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0" creationId="{6D00A570-B9A2-64B3-F373-EB7797DA7B68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1" creationId="{D5FA4E15-D79B-A0EC-6DE5-01FE3DB693B7}"/>
          </ac:spMkLst>
        </pc:spChg>
        <pc:spChg chg="mod">
          <ac:chgData name="XIE, Zhiyuan" userId="8fb2f529-4543-4e9b-9f3e-8141cbe0f237" providerId="ADAL" clId="{7FE275CE-384E-904D-A4A3-3439EC0F775C}" dt="2022-10-16T13:43:56.732" v="141"/>
          <ac:spMkLst>
            <pc:docMk/>
            <pc:sldMk cId="2850994987" sldId="358"/>
            <ac:spMk id="171" creationId="{DB6C76C3-DEC7-F048-2B51-8C27688DA114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2" creationId="{EA31C238-579F-443E-FF9B-282DA2594CCA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3" creationId="{F9B41082-708C-3229-1A8C-49D76862DEA5}"/>
          </ac:spMkLst>
        </pc:spChg>
        <pc:spChg chg="mod">
          <ac:chgData name="XIE, Zhiyuan" userId="8fb2f529-4543-4e9b-9f3e-8141cbe0f237" providerId="ADAL" clId="{7FE275CE-384E-904D-A4A3-3439EC0F775C}" dt="2022-10-16T14:20:14.232" v="436"/>
          <ac:spMkLst>
            <pc:docMk/>
            <pc:sldMk cId="2850994987" sldId="358"/>
            <ac:spMk id="174" creationId="{ADD3D110-325F-F48D-D53A-ADCBC58EE97F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4" creationId="{3B62F58C-0620-045A-7C5D-B39A32492299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5" creationId="{01247EA7-023A-DF65-0BA3-DB15A97229E2}"/>
          </ac:spMkLst>
        </pc:spChg>
        <pc:spChg chg="mod">
          <ac:chgData name="XIE, Zhiyuan" userId="8fb2f529-4543-4e9b-9f3e-8141cbe0f237" providerId="ADAL" clId="{7FE275CE-384E-904D-A4A3-3439EC0F775C}" dt="2022-10-16T14:23:22.935" v="472" actId="1076"/>
          <ac:spMkLst>
            <pc:docMk/>
            <pc:sldMk cId="2850994987" sldId="358"/>
            <ac:spMk id="186" creationId="{5ACF2A0A-84D9-64C6-1634-7921D08A8352}"/>
          </ac:spMkLst>
        </pc:spChg>
        <pc:spChg chg="mod">
          <ac:chgData name="XIE, Zhiyuan" userId="8fb2f529-4543-4e9b-9f3e-8141cbe0f237" providerId="ADAL" clId="{7FE275CE-384E-904D-A4A3-3439EC0F775C}" dt="2022-10-16T14:23:10.132" v="469" actId="1076"/>
          <ac:spMkLst>
            <pc:docMk/>
            <pc:sldMk cId="2850994987" sldId="358"/>
            <ac:spMk id="187" creationId="{D7EF3DE5-BA0E-15FB-4B78-5E457EA40C13}"/>
          </ac:spMkLst>
        </pc:spChg>
        <pc:spChg chg="mod">
          <ac:chgData name="XIE, Zhiyuan" userId="8fb2f529-4543-4e9b-9f3e-8141cbe0f237" providerId="ADAL" clId="{7FE275CE-384E-904D-A4A3-3439EC0F775C}" dt="2022-10-16T14:23:19.851" v="471" actId="1076"/>
          <ac:spMkLst>
            <pc:docMk/>
            <pc:sldMk cId="2850994987" sldId="358"/>
            <ac:spMk id="188" creationId="{307BECD9-EAE5-05A8-39AE-B25FC647DC9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8" creationId="{AEE26BA7-E813-44A3-D246-A01EAE818FB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89" creationId="{22628C47-3F73-7A54-B1EC-DFF20555A9A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89" creationId="{DAB74D61-7D4F-0808-1F48-02732786394A}"/>
          </ac:spMkLst>
        </pc:spChg>
        <pc:spChg chg="mod">
          <ac:chgData name="XIE, Zhiyuan" userId="8fb2f529-4543-4e9b-9f3e-8141cbe0f237" providerId="ADAL" clId="{7FE275CE-384E-904D-A4A3-3439EC0F775C}" dt="2022-10-16T14:23:16.758" v="470" actId="1076"/>
          <ac:spMkLst>
            <pc:docMk/>
            <pc:sldMk cId="2850994987" sldId="358"/>
            <ac:spMk id="190" creationId="{A9FD015A-D23D-D834-2FBD-5476CEE5B29D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0" creationId="{ABC46206-64F7-89BD-1AA9-8F8E3DACF73B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1" creationId="{1E9C4F8B-6C5D-0062-5EA2-DB0872796835}"/>
          </ac:spMkLst>
        </pc:spChg>
        <pc:spChg chg="mod">
          <ac:chgData name="XIE, Zhiyuan" userId="8fb2f529-4543-4e9b-9f3e-8141cbe0f237" providerId="ADAL" clId="{7FE275CE-384E-904D-A4A3-3439EC0F775C}" dt="2022-10-16T14:23:26.097" v="473" actId="1076"/>
          <ac:spMkLst>
            <pc:docMk/>
            <pc:sldMk cId="2850994987" sldId="358"/>
            <ac:spMk id="191" creationId="{FBE8E908-19AB-9B45-44B9-19AAE18EF93A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2" creationId="{D7A490FA-6D5A-082D-89B9-398C1FFA0A8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2" creationId="{EC5D0E71-E466-664D-B156-674BFF0A9B6F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3" creationId="{27294F18-4E57-1FAD-FA85-9959C205626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4" creationId="{16447BDD-52D8-797E-4EE3-CEF64750F437}"/>
          </ac:spMkLst>
        </pc:spChg>
        <pc:spChg chg="mod">
          <ac:chgData name="XIE, Zhiyuan" userId="8fb2f529-4543-4e9b-9f3e-8141cbe0f237" providerId="ADAL" clId="{7FE275CE-384E-904D-A4A3-3439EC0F775C}" dt="2022-10-16T14:20:24.448" v="438"/>
          <ac:spMkLst>
            <pc:docMk/>
            <pc:sldMk cId="2850994987" sldId="358"/>
            <ac:spMk id="194" creationId="{69128702-2A60-2CDD-7CD4-45AFE5F3EDB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5" creationId="{332A1456-5410-8F53-9831-4F0877D2203C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6" creationId="{087543C8-4DCF-85DD-785E-4288CDBC184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7" creationId="{D8823DC4-547B-1456-D1C5-ECD84E139A34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8" creationId="{06B5BA16-56C4-4069-1650-D9FDCDF41ECA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199" creationId="{BBEB09F1-73DA-51B6-75D3-3C024ED15F9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0" creationId="{2D58087E-C940-4B52-FD88-595E66BDF10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01" creationId="{7B2BE21D-9CE9-5EB5-29E5-906B0599AFC5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1" creationId="{BF149DBD-CF21-D784-9C54-DDE9490433D6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2" creationId="{22D0A03D-ABD5-1F92-09EE-1856F06A21B1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3" creationId="{53A57600-EB8D-BA3F-2164-3CBE93F12D12}"/>
          </ac:spMkLst>
        </pc:spChg>
        <pc:spChg chg="mod">
          <ac:chgData name="XIE, Zhiyuan" userId="8fb2f529-4543-4e9b-9f3e-8141cbe0f237" providerId="ADAL" clId="{7FE275CE-384E-904D-A4A3-3439EC0F775C}" dt="2022-10-16T13:45:24.411" v="154"/>
          <ac:spMkLst>
            <pc:docMk/>
            <pc:sldMk cId="2850994987" sldId="358"/>
            <ac:spMk id="205" creationId="{4EB4B3DB-961C-E36A-05BA-BF057E1AEEF6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1" creationId="{BCB0D55B-BE33-9799-E728-C59BCA2AA185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2" creationId="{BB641E4D-3466-00F4-54DA-918B6407A73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3" creationId="{E96F5709-C1EF-B707-B580-6F33C747F9AC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4" creationId="{74C20A88-0C14-96B8-760D-7C0DAA5EF14A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5" creationId="{2D0950CD-F6C0-2385-706A-838E3FB63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6" creationId="{D7201618-7630-A398-4241-9A339962B9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7" creationId="{7151ED68-D5FF-A223-3C97-629F56CF3CCE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8" creationId="{D5C7DE3A-9735-F8A5-E219-2E6A4ECEED63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19" creationId="{012237B6-0D19-3BF7-B600-FFD7B4752D89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0" creationId="{F0EF86B4-F1A7-A7D2-0311-991A8394364B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1" creationId="{1F2C2163-120F-06D7-7A73-C90B19BBF35D}"/>
          </ac:spMkLst>
        </pc:spChg>
        <pc:spChg chg="mod">
          <ac:chgData name="XIE, Zhiyuan" userId="8fb2f529-4543-4e9b-9f3e-8141cbe0f237" providerId="ADAL" clId="{7FE275CE-384E-904D-A4A3-3439EC0F775C}" dt="2022-10-16T14:20:34.064" v="440"/>
          <ac:spMkLst>
            <pc:docMk/>
            <pc:sldMk cId="2850994987" sldId="358"/>
            <ac:spMk id="222" creationId="{10959285-1CBC-F5ED-87C1-FE48DB55C4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5" creationId="{945BB2E4-86C6-5BB2-13B5-95F26B22C90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6" creationId="{EFB4B467-6B78-B604-5ED1-907B452261F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7" creationId="{9E9CA5E4-A5DD-9BB1-2DBF-9CC54F9AD76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8" creationId="{57C75B33-08ED-790E-E85A-D10FB8D14AE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29" creationId="{E4DFF118-6F0F-E1BC-B530-AFC4FD0DA97B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0" creationId="{0FC1DD34-1991-5A56-BCEA-8DBCC7297751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1" creationId="{77F8858C-7CFD-DDB6-0A06-8197EBD49BA0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2" creationId="{511E70DC-FB39-DBE6-D9F5-E2061D3ED049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3" creationId="{A1923A31-8AB3-E355-BA65-E02613C9B33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4" creationId="{6CF0A8BD-51A1-0D73-8BF6-07B2FA8615CF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5" creationId="{34C80664-8CBA-0EE6-BE5E-E10E59B1AE8E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6" creationId="{7B5547FB-8450-AE04-3A20-A3AD8DF0FDED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7" creationId="{518102A1-3AC3-12F3-32F9-08C2F2A8A438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8" creationId="{65E5BDA8-C8B6-84E5-50BE-6886380D9F0C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39" creationId="{1F1CF4D7-7B91-4033-0A18-6957B1D88377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0" creationId="{D0EB35E5-9DD7-3A41-B14C-D1A4001B3ED5}"/>
          </ac:spMkLst>
        </pc:spChg>
        <pc:spChg chg="mod">
          <ac:chgData name="XIE, Zhiyuan" userId="8fb2f529-4543-4e9b-9f3e-8141cbe0f237" providerId="ADAL" clId="{7FE275CE-384E-904D-A4A3-3439EC0F775C}" dt="2022-10-16T13:46:22.001" v="157"/>
          <ac:spMkLst>
            <pc:docMk/>
            <pc:sldMk cId="2850994987" sldId="358"/>
            <ac:spMk id="242" creationId="{3B3207A4-943E-68B3-124A-97C85B4BCA69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2" creationId="{60DE29ED-00B4-656C-36D5-634ADFFF0BC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3" creationId="{4376C51C-AC42-ECE3-A6E6-45566D5DF87D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4" creationId="{1CD3D324-FEB0-F5A4-920C-C4E0793EEE9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5" creationId="{F00CCBA0-CA1F-7567-64B4-95384A162004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6" creationId="{506ED9A8-ABAE-56CD-56BE-1F7DF5905EFA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7" creationId="{68561BC2-BA39-7EE4-4AE2-78866DB65CDC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8" creationId="{E91C09FB-23D4-A8FC-DB67-7C6BA362AEA6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59" creationId="{A224148E-F16A-1B1B-7A6B-856BB407DD1E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0" creationId="{2C994E1F-9BF7-DFB6-246A-0A2D481E7967}"/>
          </ac:spMkLst>
        </pc:spChg>
        <pc:spChg chg="mod">
          <ac:chgData name="XIE, Zhiyuan" userId="8fb2f529-4543-4e9b-9f3e-8141cbe0f237" providerId="ADAL" clId="{7FE275CE-384E-904D-A4A3-3439EC0F775C}" dt="2022-10-16T13:47:35.447" v="166"/>
          <ac:spMkLst>
            <pc:docMk/>
            <pc:sldMk cId="2850994987" sldId="358"/>
            <ac:spMk id="262" creationId="{3829BD05-A571-97D1-84A3-47D05AB4B46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69" creationId="{154BD7AD-0327-4EDE-BBD7-9F1634AD51F2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79" creationId="{0C1726CF-CCCB-F9AF-E71E-2A84E6E5983E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0" creationId="{676ED4FF-3198-1E5E-C530-9E25D1933A4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1" creationId="{9C59D8C8-413B-7224-EC54-78E93AA900B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2" creationId="{EF3BB0CA-195D-B61B-5C6F-AB5C2FFB7383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3" creationId="{DD96D45A-A57C-39BF-077B-198A811D252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4" creationId="{181C2562-6072-C5FB-367C-AB60F0826F8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5" creationId="{C7BBB5DB-0CE3-FF77-0337-CC7DF3F46AE5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6" creationId="{783844DD-0B3C-1D74-BBF3-A74ECD52CBC1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7" creationId="{F1FCC771-F9EC-D8A3-E8FB-DD514D47A01F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8" creationId="{BD8F1480-0AC7-61B3-46A9-9C63D700CAB6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89" creationId="{E8F49FD9-BDC3-B00F-7633-CA024EA917AC}"/>
          </ac:spMkLst>
        </pc:spChg>
        <pc:spChg chg="mod">
          <ac:chgData name="XIE, Zhiyuan" userId="8fb2f529-4543-4e9b-9f3e-8141cbe0f237" providerId="ADAL" clId="{7FE275CE-384E-904D-A4A3-3439EC0F775C}" dt="2022-10-16T13:50:11.946" v="170"/>
          <ac:spMkLst>
            <pc:docMk/>
            <pc:sldMk cId="2850994987" sldId="358"/>
            <ac:spMk id="290" creationId="{E1BC9E3C-40EF-8756-E8A5-D35EE2CF1DB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4" creationId="{6B78324F-D937-E009-9C68-2F81C46944D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5" creationId="{CB1AA897-6353-7D3C-2EA8-D0663CAC4A4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6" creationId="{059C2288-FDC1-3623-2181-62D2F224197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7" creationId="{98FF190B-2A59-312D-1F5E-FEA491CE8F4A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8" creationId="{BF5E8364-5DD9-12C0-1EAA-11CC503F770E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09" creationId="{7DAE20A1-0686-EA8C-09CD-4E228FF149A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0" creationId="{BDE6EB2B-2345-EB8D-134F-1253C9B9195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1" creationId="{531AB879-CC3F-DA3B-50B2-6ADB999F4D5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2" creationId="{0B63847A-5AF6-A9DE-95CE-1221D766CBB5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3" creationId="{2FCEFA25-E97E-190F-E32F-ACB36ED27B9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4" creationId="{BCBFC06E-35A2-1BA5-58DF-135945297112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5" creationId="{934292BD-40BE-2299-BD40-7AAA55848B80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6" creationId="{DDD2EC3C-2667-649D-FBF9-21FD97D7CE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7" creationId="{DD7F80E7-BED0-00F5-E1C8-A49F9A0DA2DC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8" creationId="{E6AE9CC3-ACF8-EAB2-3B82-74436C45D723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19" creationId="{1A99B44D-CDC0-5315-5946-C77AA8D29084}"/>
          </ac:spMkLst>
        </pc:spChg>
        <pc:spChg chg="mod">
          <ac:chgData name="XIE, Zhiyuan" userId="8fb2f529-4543-4e9b-9f3e-8141cbe0f237" providerId="ADAL" clId="{7FE275CE-384E-904D-A4A3-3439EC0F775C}" dt="2022-10-16T13:52:09.041" v="178"/>
          <ac:spMkLst>
            <pc:docMk/>
            <pc:sldMk cId="2850994987" sldId="358"/>
            <ac:spMk id="321" creationId="{76D0F094-7323-6893-ECCD-3C01A4F6179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1" creationId="{7A1A9BA3-8C4F-A858-6C76-B4023B90EE09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2" creationId="{D1FF965D-4931-6118-9FA0-1717397DD8B3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3" creationId="{EBDAEC24-D443-0C43-0E0E-3383DEC2C87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4" creationId="{E48F0C30-CBA9-B44A-04FA-0B0F4BAECC1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5" creationId="{B298396D-DC05-AAAE-0265-19AF4344E9E5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6" creationId="{1AD69C69-05E2-0B78-2B0C-5CB7136666F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7" creationId="{4EC8752D-5AE1-343F-B8A7-DE598C84DA30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8" creationId="{49EEA3CE-5C48-4191-5207-DC55531BE36B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49" creationId="{595DD576-AE9A-453F-0223-EAAD6A0D405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0" creationId="{2D720564-AF40-618B-96DF-9EFAFE2D031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1" creationId="{2661185C-EBB1-CEE8-6FEF-ED401A0A3688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2" creationId="{09A3C0DC-7EB0-CB65-C180-333AC22F43AC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3" creationId="{F1C76AF5-F89B-6D9F-2F0F-DBB1C32685FA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4" creationId="{1A1032E2-0F95-3FB4-3B7B-F7C83C1A2387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5" creationId="{D1206598-1284-A9EE-DE5F-678759316D0E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6" creationId="{F941F44E-C4C8-F9DC-E80C-3FBF7D21F2F1}"/>
          </ac:spMkLst>
        </pc:spChg>
        <pc:spChg chg="mod">
          <ac:chgData name="XIE, Zhiyuan" userId="8fb2f529-4543-4e9b-9f3e-8141cbe0f237" providerId="ADAL" clId="{7FE275CE-384E-904D-A4A3-3439EC0F775C}" dt="2022-10-16T13:53:51.945" v="183"/>
          <ac:spMkLst>
            <pc:docMk/>
            <pc:sldMk cId="2850994987" sldId="358"/>
            <ac:spMk id="358" creationId="{61064BE7-CFF1-D308-B024-32C53C5B7DE3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8" creationId="{3469F12A-A082-3227-9836-742B8B6A0FEF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69" creationId="{3212C9D0-89D3-CE17-DD9E-DD35581A46B1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0" creationId="{159DC863-BC6C-CD8E-86B7-93275AAE907E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1" creationId="{72BC68BC-5D30-973B-EEED-C76800D0E718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2" creationId="{8758464F-F59B-A90A-D443-8730E223E8B5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3" creationId="{38ABA6DA-4A81-EB72-4FE1-2F52243B02ED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4" creationId="{2360EE63-7B04-DA71-6986-7DDC29EE12B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5" creationId="{976633C4-9822-07EE-B8B7-B65411EA935A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6" creationId="{3462A79A-2DF5-1721-A42F-9DE7FE70E710}"/>
          </ac:spMkLst>
        </pc:spChg>
        <pc:spChg chg="mod">
          <ac:chgData name="XIE, Zhiyuan" userId="8fb2f529-4543-4e9b-9f3e-8141cbe0f237" providerId="ADAL" clId="{7FE275CE-384E-904D-A4A3-3439EC0F775C}" dt="2022-10-16T13:54:09.824" v="185"/>
          <ac:spMkLst>
            <pc:docMk/>
            <pc:sldMk cId="2850994987" sldId="358"/>
            <ac:spMk id="378" creationId="{69D5E598-6B70-98D0-EB57-ADB526E140DB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85" creationId="{8E7B7DEA-A00C-58C6-1F25-A18998D16525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5" creationId="{60D041DB-1CD9-0340-F9CE-95011FBA5853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6" creationId="{89F315B9-D543-7E9E-C58C-D8B74B77C4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7" creationId="{0D64F474-7AE0-304C-998B-2236286860F4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8" creationId="{2BED005A-E33F-0232-3A78-872807C284DF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399" creationId="{C2DB6257-99F8-24C5-9BDD-EEE81E04F24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0" creationId="{01B8D4A4-189E-A246-889A-06A54C510250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1" creationId="{ABF85C78-7271-DEF6-82B6-9DD5210B71CE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2" creationId="{C95D7FDC-DE99-70A9-08A1-2B84FE97807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3" creationId="{8F7D457F-25C4-E099-2141-FB69305CE9C7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4" creationId="{C9DBB4DD-728C-C69C-CC05-05D5E362AE5D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5" creationId="{66BED6BB-927B-3F18-2B13-A114E37423F2}"/>
          </ac:spMkLst>
        </pc:spChg>
        <pc:spChg chg="mod">
          <ac:chgData name="XIE, Zhiyuan" userId="8fb2f529-4543-4e9b-9f3e-8141cbe0f237" providerId="ADAL" clId="{7FE275CE-384E-904D-A4A3-3439EC0F775C}" dt="2022-10-16T13:55:07.994" v="187"/>
          <ac:spMkLst>
            <pc:docMk/>
            <pc:sldMk cId="2850994987" sldId="358"/>
            <ac:spMk id="406" creationId="{D6545527-3CD0-8D51-EEC2-DC9F1799D08D}"/>
          </ac:spMkLst>
        </pc:spChg>
        <pc:grpChg chg="add del mod">
          <ac:chgData name="XIE, Zhiyuan" userId="8fb2f529-4543-4e9b-9f3e-8141cbe0f237" providerId="ADAL" clId="{7FE275CE-384E-904D-A4A3-3439EC0F775C}" dt="2022-10-16T14:19:59.304" v="434" actId="478"/>
          <ac:grpSpMkLst>
            <pc:docMk/>
            <pc:sldMk cId="2850994987" sldId="358"/>
            <ac:grpSpMk id="31" creationId="{BEAFCBBF-BF4D-C557-ECDA-F0F687C2D55A}"/>
          </ac:grpSpMkLst>
        </pc:grpChg>
        <pc:grpChg chg="add del mod">
          <ac:chgData name="XIE, Zhiyuan" userId="8fb2f529-4543-4e9b-9f3e-8141cbe0f237" providerId="ADAL" clId="{7FE275CE-384E-904D-A4A3-3439EC0F775C}" dt="2022-10-16T13:46:39.868" v="162" actId="478"/>
          <ac:grpSpMkLst>
            <pc:docMk/>
            <pc:sldMk cId="2850994987" sldId="358"/>
            <ac:grpSpMk id="31" creationId="{D604C29D-645F-B20F-121F-F758E2704DF8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8" creationId="{D4E711DE-5069-4D98-09CB-310F1CF2B30B}"/>
          </ac:grpSpMkLst>
        </pc:grpChg>
        <pc:grpChg chg="del">
          <ac:chgData name="XIE, Zhiyuan" userId="8fb2f529-4543-4e9b-9f3e-8141cbe0f237" providerId="ADAL" clId="{7FE275CE-384E-904D-A4A3-3439EC0F775C}" dt="2022-10-16T14:19:54.589" v="431" actId="478"/>
          <ac:grpSpMkLst>
            <pc:docMk/>
            <pc:sldMk cId="2850994987" sldId="358"/>
            <ac:grpSpMk id="39" creationId="{105B91B4-EA17-0D3E-627A-9899D5F115FE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45" creationId="{F7283D1C-4FD4-DAC0-3D01-2F00B4F0C749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45" creationId="{FA668965-5C14-B5C9-DF53-68F47036B7C8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72" creationId="{CE16F30B-6354-A864-E3DA-36240071605B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3" creationId="{07E6EC3C-ABDE-20D9-EB22-57B213E5D896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74" creationId="{B6CED9C1-89F5-FFE9-4D8D-A05021E430A6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75" creationId="{253A9129-5A6C-34E7-9521-B4C308E10D9E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82" creationId="{5AA778B7-EB1F-F74A-A309-B58E887EB13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08" creationId="{1B1FB4AF-2F55-9343-9105-1741F6637BC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08" creationId="{5A508F2C-8381-301E-858A-A96A72575BB3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0" creationId="{85773040-9ABF-6CD4-30A4-938E4D6E227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0" creationId="{D9B95639-2D4E-9D7E-E847-A70D14A13634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2" creationId="{27F4EEDE-BEE6-609E-ABF3-88F9DF1AB09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2" creationId="{28F1A8BF-4492-945D-1DB6-E8CE85D491A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4" creationId="{DCD7AA69-C8BF-BAFB-8FE3-B4D3442F393D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4" creationId="{F522E7F1-928D-AC8B-E1E2-848F3EF7D75A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7" creationId="{EEAB9E6E-7B1C-8345-7396-808DBAD7B2AF}"/>
          </ac:grpSpMkLst>
        </pc:grpChg>
        <pc:grpChg chg="del">
          <ac:chgData name="XIE, Zhiyuan" userId="8fb2f529-4543-4e9b-9f3e-8141cbe0f237" providerId="ADAL" clId="{7FE275CE-384E-904D-A4A3-3439EC0F775C}" dt="2022-10-16T14:20:13.068" v="435" actId="478"/>
          <ac:grpSpMkLst>
            <pc:docMk/>
            <pc:sldMk cId="2850994987" sldId="358"/>
            <ac:grpSpMk id="118" creationId="{C09E604B-A6B2-A668-61A4-35C279E3118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19" creationId="{26052B26-14E6-B1CB-BF5B-9775AB0BD5ED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19" creationId="{DBCE518D-B7C4-7637-0D2C-198D6549B2DF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20" creationId="{710CAABC-7A50-A602-E57D-3189D384C15C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0" creationId="{ABDB8AB5-DF23-8E5D-AA01-055B69296721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1" creationId="{2A43569F-CA0A-4C3C-48DE-8501484C24DF}"/>
          </ac:grpSpMkLst>
        </pc:grpChg>
        <pc:grpChg chg="mod">
          <ac:chgData name="XIE, Zhiyuan" userId="8fb2f529-4543-4e9b-9f3e-8141cbe0f237" providerId="ADAL" clId="{7FE275CE-384E-904D-A4A3-3439EC0F775C}" dt="2022-10-16T13:42:01.111" v="111"/>
          <ac:grpSpMkLst>
            <pc:docMk/>
            <pc:sldMk cId="2850994987" sldId="358"/>
            <ac:grpSpMk id="122" creationId="{C455002C-8A94-D1A8-AE07-82216E301B67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7" creationId="{C237E26C-FF3F-1286-85C1-EBBB923342E2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39" creationId="{4B2C0FBA-54F6-D0BA-6DC0-AF50BA66E5E0}"/>
          </ac:grpSpMkLst>
        </pc:grpChg>
        <pc:grpChg chg="mod">
          <ac:chgData name="XIE, Zhiyuan" userId="8fb2f529-4543-4e9b-9f3e-8141cbe0f237" providerId="ADAL" clId="{7FE275CE-384E-904D-A4A3-3439EC0F775C}" dt="2022-10-16T14:19:55.093" v="432"/>
          <ac:grpSpMkLst>
            <pc:docMk/>
            <pc:sldMk cId="2850994987" sldId="358"/>
            <ac:grpSpMk id="140" creationId="{9279FD60-7215-95EF-376F-28491B4712B0}"/>
          </ac:grpSpMkLst>
        </pc:grpChg>
        <pc:grpChg chg="add del mod">
          <ac:chgData name="XIE, Zhiyuan" userId="8fb2f529-4543-4e9b-9f3e-8141cbe0f237" providerId="ADAL" clId="{7FE275CE-384E-904D-A4A3-3439EC0F775C}" dt="2022-10-16T13:43:04.072" v="139" actId="478"/>
          <ac:grpSpMkLst>
            <pc:docMk/>
            <pc:sldMk cId="2850994987" sldId="358"/>
            <ac:grpSpMk id="143" creationId="{027AD880-7A04-57A4-7BD3-0EA49795409F}"/>
          </ac:grpSpMkLst>
        </pc:grpChg>
        <pc:grpChg chg="add del mod">
          <ac:chgData name="XIE, Zhiyuan" userId="8fb2f529-4543-4e9b-9f3e-8141cbe0f237" providerId="ADAL" clId="{7FE275CE-384E-904D-A4A3-3439EC0F775C}" dt="2022-10-17T10:08:09.471" v="886" actId="478"/>
          <ac:grpSpMkLst>
            <pc:docMk/>
            <pc:sldMk cId="2850994987" sldId="358"/>
            <ac:grpSpMk id="145" creationId="{06CB9E10-D416-DA5E-CDD9-348BD9B605DC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48" creationId="{0C018C16-FE4C-386D-E852-68A7AA74B9EA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1" creationId="{615F3816-029B-E3D9-0C48-D585DFFCD01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2" creationId="{2107D27F-462B-4560-D62F-5663D60586C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3" creationId="{CC315C98-44FF-CE6C-5046-8516DE58357E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4" creationId="{9502D0C1-F685-6A3E-C6D4-B6A114477912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5" creationId="{F3E77908-A484-07C1-08ED-797195FD36DA}"/>
          </ac:grpSpMkLst>
        </pc:grpChg>
        <pc:grpChg chg="mod">
          <ac:chgData name="XIE, Zhiyuan" userId="8fb2f529-4543-4e9b-9f3e-8141cbe0f237" providerId="ADAL" clId="{7FE275CE-384E-904D-A4A3-3439EC0F775C}" dt="2022-10-16T13:42:26.273" v="116"/>
          <ac:grpSpMkLst>
            <pc:docMk/>
            <pc:sldMk cId="2850994987" sldId="358"/>
            <ac:grpSpMk id="156" creationId="{772FCB6C-C1EB-B432-06CA-D00754D78AAF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6" creationId="{C61CA392-E336-0C89-303A-4C8378751291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7" creationId="{B2BF611E-56BE-3521-2ECC-C3E9A1CD6029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58" creationId="{1320CC9D-F3EF-C13F-D796-3DB308A64227}"/>
          </ac:grpSpMkLst>
        </pc:grpChg>
        <pc:grpChg chg="add del mod">
          <ac:chgData name="XIE, Zhiyuan" userId="8fb2f529-4543-4e9b-9f3e-8141cbe0f237" providerId="ADAL" clId="{7FE275CE-384E-904D-A4A3-3439EC0F775C}" dt="2022-10-16T13:46:50.894" v="165" actId="478"/>
          <ac:grpSpMkLst>
            <pc:docMk/>
            <pc:sldMk cId="2850994987" sldId="358"/>
            <ac:grpSpMk id="159" creationId="{D8061E29-C1AF-DA8E-D99C-8C75961FEF6F}"/>
          </ac:grpSpMkLst>
        </pc:grpChg>
        <pc:grpChg chg="mod">
          <ac:chgData name="XIE, Zhiyuan" userId="8fb2f529-4543-4e9b-9f3e-8141cbe0f237" providerId="ADAL" clId="{7FE275CE-384E-904D-A4A3-3439EC0F775C}" dt="2022-10-16T13:43:56.732" v="141"/>
          <ac:grpSpMkLst>
            <pc:docMk/>
            <pc:sldMk cId="2850994987" sldId="358"/>
            <ac:grpSpMk id="172" creationId="{DDB3C4F6-06E7-2700-5B73-88FE41879256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5" creationId="{B8B190FF-73A4-994B-9D81-440B6B9D2AFF}"/>
          </ac:grpSpMkLst>
        </pc:grpChg>
        <pc:grpChg chg="add del mod">
          <ac:chgData name="XIE, Zhiyuan" userId="8fb2f529-4543-4e9b-9f3e-8141cbe0f237" providerId="ADAL" clId="{7FE275CE-384E-904D-A4A3-3439EC0F775C}" dt="2022-10-16T13:45:34.326" v="156" actId="478"/>
          <ac:grpSpMkLst>
            <pc:docMk/>
            <pc:sldMk cId="2850994987" sldId="358"/>
            <ac:grpSpMk id="175" creationId="{CA21D77D-A471-F9EC-C9CB-8998E0D463D3}"/>
          </ac:grpSpMkLst>
        </pc:grpChg>
        <pc:grpChg chg="mod">
          <ac:chgData name="XIE, Zhiyuan" userId="8fb2f529-4543-4e9b-9f3e-8141cbe0f237" providerId="ADAL" clId="{7FE275CE-384E-904D-A4A3-3439EC0F775C}" dt="2022-10-16T14:20:14.232" v="436"/>
          <ac:grpSpMkLst>
            <pc:docMk/>
            <pc:sldMk cId="2850994987" sldId="358"/>
            <ac:grpSpMk id="176" creationId="{313AE108-211D-622C-A8CD-0596E4E9DC14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78" creationId="{17A6389C-59F3-2ACF-D0AE-05B0BC141E1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0" creationId="{A37E357A-EDAD-0C39-9B4C-0836EF4A70A3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1" creationId="{8218ED83-C6F0-620B-415B-BEE1FD41A147}"/>
          </ac:grpSpMkLst>
        </pc:grpChg>
        <pc:grpChg chg="add del mod">
          <ac:chgData name="XIE, Zhiyuan" userId="8fb2f529-4543-4e9b-9f3e-8141cbe0f237" providerId="ADAL" clId="{7FE275CE-384E-904D-A4A3-3439EC0F775C}" dt="2022-10-17T10:08:29.316" v="890" actId="478"/>
          <ac:grpSpMkLst>
            <pc:docMk/>
            <pc:sldMk cId="2850994987" sldId="358"/>
            <ac:grpSpMk id="181" creationId="{F00E5FF2-08D5-EE99-C07B-F6A06DD5080D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2" creationId="{88EC7AF1-497C-4A6D-3887-3CFB71FD71CC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3" creationId="{607B053E-28F3-D5EF-A2E6-0A1B349244F6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4" creationId="{5737CDE3-A79D-691C-E220-875EE69F52FF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5" creationId="{A25D7BBB-E71C-923D-879F-6E11C154F455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6" creationId="{52455FCE-E232-9792-13A6-4F464E19E17B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187" creationId="{ED427469-0B76-C68D-0EB2-11EA27CD88F1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3" creationId="{6385A513-67F9-6C98-431A-48010AE57A58}"/>
          </ac:grpSpMkLst>
        </pc:grpChg>
        <pc:grpChg chg="mod">
          <ac:chgData name="XIE, Zhiyuan" userId="8fb2f529-4543-4e9b-9f3e-8141cbe0f237" providerId="ADAL" clId="{7FE275CE-384E-904D-A4A3-3439EC0F775C}" dt="2022-10-16T14:20:24.448" v="438"/>
          <ac:grpSpMkLst>
            <pc:docMk/>
            <pc:sldMk cId="2850994987" sldId="358"/>
            <ac:grpSpMk id="195" creationId="{445FB01B-6BF7-81D9-9A41-87243BF5A66E}"/>
          </ac:grpSpMkLst>
        </pc:grpChg>
        <pc:grpChg chg="add del mod">
          <ac:chgData name="XIE, Zhiyuan" userId="8fb2f529-4543-4e9b-9f3e-8141cbe0f237" providerId="ADAL" clId="{7FE275CE-384E-904D-A4A3-3439EC0F775C}" dt="2022-10-17T10:08:52.083" v="897" actId="478"/>
          <ac:grpSpMkLst>
            <pc:docMk/>
            <pc:sldMk cId="2850994987" sldId="358"/>
            <ac:grpSpMk id="198" creationId="{E3FBC060-5201-1767-8551-98CCBC542ACB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199" creationId="{BE7E0534-6D85-25FF-FD6F-053C4853AB97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0" creationId="{02AD614E-8400-F00F-6CF8-C2733C9AFDF1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4" creationId="{0B4E211A-71EF-EDC1-389A-6F446FAB4348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5" creationId="{723DE0CF-C7BD-6EF6-8537-8CBFF26BFD52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6" creationId="{38A13675-A59C-EBE8-B559-ADAAACF4B1DC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6" creationId="{54614066-374B-B4D3-16C3-F3D81942CCCD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7" creationId="{09A3DF28-9772-CFE9-C3A2-049A6F40A7D7}"/>
          </ac:grpSpMkLst>
        </pc:grpChg>
        <pc:grpChg chg="mod">
          <ac:chgData name="XIE, Zhiyuan" userId="8fb2f529-4543-4e9b-9f3e-8141cbe0f237" providerId="ADAL" clId="{7FE275CE-384E-904D-A4A3-3439EC0F775C}" dt="2022-10-16T13:45:24.411" v="154"/>
          <ac:grpSpMkLst>
            <pc:docMk/>
            <pc:sldMk cId="2850994987" sldId="358"/>
            <ac:grpSpMk id="207" creationId="{6EFF2991-8FD3-2AAA-A761-0D22D2B6E9B2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8" creationId="{88FC1CF8-4207-55D7-A150-7BB3CF29A4F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09" creationId="{511F4E6D-A7D7-CE3A-2420-59885D41EA06}"/>
          </ac:grpSpMkLst>
        </pc:grpChg>
        <pc:grpChg chg="mod">
          <ac:chgData name="XIE, Zhiyuan" userId="8fb2f529-4543-4e9b-9f3e-8141cbe0f237" providerId="ADAL" clId="{7FE275CE-384E-904D-A4A3-3439EC0F775C}" dt="2022-10-16T14:20:34.064" v="440"/>
          <ac:grpSpMkLst>
            <pc:docMk/>
            <pc:sldMk cId="2850994987" sldId="358"/>
            <ac:grpSpMk id="210" creationId="{940A2B75-91DB-FBBA-A50C-8A6A4CF1B6E5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12" creationId="{466FCEBE-DCA7-7659-E45E-28E5F7A82A2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5" creationId="{B41FAE40-6D93-345D-429B-412A71CCF07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7" creationId="{31E281D2-5F9C-3157-C023-F9641AB617E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8" creationId="{23A5798D-3187-E67B-3105-090EDE3DCC09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19" creationId="{914D8FC2-FB69-BB75-EECC-4FD063DA0715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0" creationId="{48FC8CA3-E536-978A-CF85-ABB900268387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1" creationId="{244D3F52-294A-03FB-0CA4-9D65A993836C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2" creationId="{66B3ADB0-F022-97DD-DA3F-A0B00892AE7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3" creationId="{C0FD8F1A-D63B-495F-4893-8DD64964DF13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24" creationId="{655947C9-6A5D-2D40-BAB1-AC1E8DB5A981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1" creationId="{5A76A0D1-1D20-B217-8597-ABEE04C714C8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3" creationId="{C802890F-6F1C-8615-2B3B-C8C8DA928E4F}"/>
          </ac:grpSpMkLst>
        </pc:grpChg>
        <pc:grpChg chg="mod">
          <ac:chgData name="XIE, Zhiyuan" userId="8fb2f529-4543-4e9b-9f3e-8141cbe0f237" providerId="ADAL" clId="{7FE275CE-384E-904D-A4A3-3439EC0F775C}" dt="2022-10-16T13:46:22.001" v="157"/>
          <ac:grpSpMkLst>
            <pc:docMk/>
            <pc:sldMk cId="2850994987" sldId="358"/>
            <ac:grpSpMk id="244" creationId="{F630AFD3-B8B1-5253-43A8-F4CEBA312D60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49" creationId="{CC4483C2-C9FD-B70E-CD6E-F7D6AFB6DD9F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1" creationId="{49724FE3-D234-42E7-1632-C326D92E7BE2}"/>
          </ac:grpSpMkLst>
        </pc:grpChg>
        <pc:grpChg chg="mod">
          <ac:chgData name="XIE, Zhiyuan" userId="8fb2f529-4543-4e9b-9f3e-8141cbe0f237" providerId="ADAL" clId="{7FE275CE-384E-904D-A4A3-3439EC0F775C}" dt="2022-10-16T13:47:35.447" v="166"/>
          <ac:grpSpMkLst>
            <pc:docMk/>
            <pc:sldMk cId="2850994987" sldId="358"/>
            <ac:grpSpMk id="263" creationId="{5E4707FB-BA08-2558-2C50-EE54CC4CD2AD}"/>
          </ac:grpSpMkLst>
        </pc:grpChg>
        <pc:grpChg chg="add del mod">
          <ac:chgData name="XIE, Zhiyuan" userId="8fb2f529-4543-4e9b-9f3e-8141cbe0f237" providerId="ADAL" clId="{7FE275CE-384E-904D-A4A3-3439EC0F775C}" dt="2022-10-16T13:50:57.888" v="177" actId="21"/>
          <ac:grpSpMkLst>
            <pc:docMk/>
            <pc:sldMk cId="2850994987" sldId="358"/>
            <ac:grpSpMk id="266" creationId="{D0EABEF5-213B-0517-030A-1CB927843ED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7" creationId="{C8AD7C76-F94F-C5B3-6C06-430671450325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68" creationId="{7B1DF0AE-674B-97AB-4036-38BB0F2B5074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3" creationId="{80E6FD6F-AAA5-944C-53BB-CFF34119A7EF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4" creationId="{3689D51D-CAEA-733F-9281-0EEC0F151D0B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5" creationId="{EA0D2024-939A-D41F-59ED-A02DBAE8E8EA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6" creationId="{EED7BB29-F1EF-10DF-0F21-12E040FDD0B3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7" creationId="{708F2A44-895E-275F-1DA7-D8A6E10BA4CC}"/>
          </ac:grpSpMkLst>
        </pc:grpChg>
        <pc:grpChg chg="mod">
          <ac:chgData name="XIE, Zhiyuan" userId="8fb2f529-4543-4e9b-9f3e-8141cbe0f237" providerId="ADAL" clId="{7FE275CE-384E-904D-A4A3-3439EC0F775C}" dt="2022-10-16T13:50:11.946" v="170"/>
          <ac:grpSpMkLst>
            <pc:docMk/>
            <pc:sldMk cId="2850994987" sldId="358"/>
            <ac:grpSpMk id="278" creationId="{1EE479EA-122C-F28F-8DDA-B123FA7C31B1}"/>
          </ac:grpSpMkLst>
        </pc:grpChg>
        <pc:grpChg chg="add del mod">
          <ac:chgData name="XIE, Zhiyuan" userId="8fb2f529-4543-4e9b-9f3e-8141cbe0f237" providerId="ADAL" clId="{7FE275CE-384E-904D-A4A3-3439EC0F775C}" dt="2022-10-16T13:53:51.544" v="182" actId="478"/>
          <ac:grpSpMkLst>
            <pc:docMk/>
            <pc:sldMk cId="2850994987" sldId="358"/>
            <ac:grpSpMk id="291" creationId="{4C2DB92F-D0A8-BE3B-7977-71451E17E72E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4" creationId="{26114144-9EC8-C2B4-D35B-E56A6362E629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6" creationId="{7A359FDF-0CE5-DA55-0B0F-664FE6B39E53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7" creationId="{023DCC24-4384-3B7A-7A47-193117D7575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8" creationId="{C7DF779D-FB91-B0CC-BBB6-E8166C2BE4C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299" creationId="{0E0DDE28-68CF-8D02-4AF9-4FC1D4DA0B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0" creationId="{A0BDB83A-0B2C-D1F6-7D94-F0ABFC293397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1" creationId="{0C8C49CF-B526-61C3-278C-A509CD51732C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2" creationId="{7D2450EB-4576-E158-8C04-B6749696E3CF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03" creationId="{4F560C26-2A09-0C3B-A3B6-3ED5CE2FB73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0" creationId="{9D0BDE98-BFD1-E68A-9B87-A450BA723082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2" creationId="{11FBFAC8-13E5-8573-A5B9-9313DE142DBD}"/>
          </ac:grpSpMkLst>
        </pc:grpChg>
        <pc:grpChg chg="mod">
          <ac:chgData name="XIE, Zhiyuan" userId="8fb2f529-4543-4e9b-9f3e-8141cbe0f237" providerId="ADAL" clId="{7FE275CE-384E-904D-A4A3-3439EC0F775C}" dt="2022-10-16T13:52:09.041" v="178"/>
          <ac:grpSpMkLst>
            <pc:docMk/>
            <pc:sldMk cId="2850994987" sldId="358"/>
            <ac:grpSpMk id="323" creationId="{35D5858B-AB2D-FD8C-EAC9-4175DD9F0800}"/>
          </ac:grpSpMkLst>
        </pc:grpChg>
        <pc:grpChg chg="add mod">
          <ac:chgData name="XIE, Zhiyuan" userId="8fb2f529-4543-4e9b-9f3e-8141cbe0f237" providerId="ADAL" clId="{7FE275CE-384E-904D-A4A3-3439EC0F775C}" dt="2022-10-16T13:53:57.369" v="184" actId="1076"/>
          <ac:grpSpMkLst>
            <pc:docMk/>
            <pc:sldMk cId="2850994987" sldId="358"/>
            <ac:grpSpMk id="328" creationId="{26C57426-2F2D-5D4C-7947-4F3AF69DE81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1" creationId="{FE26A11C-2713-19A0-BCE2-30DAF4B28F63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3" creationId="{02DC9EC5-90DF-AF66-BABA-1EB76D5FC875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4" creationId="{783C08BA-8471-B94A-F416-5496F220228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5" creationId="{9380FA9A-CCD9-51D5-0C89-DF2B8236F97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6" creationId="{0B9E1C1C-1FA7-B0ED-1D22-1B214FEA399E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7" creationId="{BD8816C2-87CD-E922-7C77-B99A81C5A902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8" creationId="{2F336AE7-5ADD-16A5-90B4-2816A6D5402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39" creationId="{80B3396D-FBF5-E566-BF11-9FE5531D586D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40" creationId="{A588267F-BC06-6FF7-2A9E-12352EAC3639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7" creationId="{C595057C-5436-D47C-8D99-2EDC5A604960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59" creationId="{3027E654-08AE-901A-045F-2D37E02FF80B}"/>
          </ac:grpSpMkLst>
        </pc:grpChg>
        <pc:grpChg chg="mod">
          <ac:chgData name="XIE, Zhiyuan" userId="8fb2f529-4543-4e9b-9f3e-8141cbe0f237" providerId="ADAL" clId="{7FE275CE-384E-904D-A4A3-3439EC0F775C}" dt="2022-10-16T13:53:51.945" v="183"/>
          <ac:grpSpMkLst>
            <pc:docMk/>
            <pc:sldMk cId="2850994987" sldId="358"/>
            <ac:grpSpMk id="360" creationId="{6D295B18-5057-AAB5-4358-292E3C3A8CF5}"/>
          </ac:grpSpMkLst>
        </pc:grpChg>
        <pc:grpChg chg="add mod">
          <ac:chgData name="XIE, Zhiyuan" userId="8fb2f529-4543-4e9b-9f3e-8141cbe0f237" providerId="ADAL" clId="{7FE275CE-384E-904D-A4A3-3439EC0F775C}" dt="2022-10-16T13:54:12.965" v="186" actId="1076"/>
          <ac:grpSpMkLst>
            <pc:docMk/>
            <pc:sldMk cId="2850994987" sldId="358"/>
            <ac:grpSpMk id="365" creationId="{157C27A0-C9EA-51BC-75B8-8074FEC891A3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7" creationId="{D218DC37-171A-07D4-4246-45B7F0660888}"/>
          </ac:grpSpMkLst>
        </pc:grpChg>
        <pc:grpChg chg="mod">
          <ac:chgData name="XIE, Zhiyuan" userId="8fb2f529-4543-4e9b-9f3e-8141cbe0f237" providerId="ADAL" clId="{7FE275CE-384E-904D-A4A3-3439EC0F775C}" dt="2022-10-16T13:54:09.824" v="185"/>
          <ac:grpSpMkLst>
            <pc:docMk/>
            <pc:sldMk cId="2850994987" sldId="358"/>
            <ac:grpSpMk id="379" creationId="{54C1AE6E-0788-D1B8-E242-60AEF5D81930}"/>
          </ac:grpSpMkLst>
        </pc:grpChg>
        <pc:grpChg chg="add mod">
          <ac:chgData name="XIE, Zhiyuan" userId="8fb2f529-4543-4e9b-9f3e-8141cbe0f237" providerId="ADAL" clId="{7FE275CE-384E-904D-A4A3-3439EC0F775C}" dt="2022-10-16T13:55:12.575" v="188" actId="1076"/>
          <ac:grpSpMkLst>
            <pc:docMk/>
            <pc:sldMk cId="2850994987" sldId="358"/>
            <ac:grpSpMk id="382" creationId="{A30329AC-6F30-9395-6965-91B5E76CB56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3" creationId="{C003C499-6446-C179-651C-3461EFABC578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4" creationId="{17F6B0AE-8F9E-F6BF-7226-4C17E50E4915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89" creationId="{212FE3FF-3722-DA72-56D6-90DCD1823066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0" creationId="{F48B458C-4ACF-3FF2-0ECA-53AE60043473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1" creationId="{D96DE2EB-FF7D-CAF2-D885-00D88F0E1CCC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2" creationId="{35928C79-C963-35E9-9E19-046790CD5122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3" creationId="{1E8A1BDB-AC64-AC82-3BED-AE716ED92754}"/>
          </ac:grpSpMkLst>
        </pc:grpChg>
        <pc:grpChg chg="mod">
          <ac:chgData name="XIE, Zhiyuan" userId="8fb2f529-4543-4e9b-9f3e-8141cbe0f237" providerId="ADAL" clId="{7FE275CE-384E-904D-A4A3-3439EC0F775C}" dt="2022-10-16T13:55:07.994" v="187"/>
          <ac:grpSpMkLst>
            <pc:docMk/>
            <pc:sldMk cId="2850994987" sldId="358"/>
            <ac:grpSpMk id="394" creationId="{3CB326AB-836F-8F82-EDC9-146E695DD363}"/>
          </ac:grpSpMkLst>
        </pc:grpChg>
        <pc:picChg chg="add mod">
          <ac:chgData name="XIE, Zhiyuan" userId="8fb2f529-4543-4e9b-9f3e-8141cbe0f237" providerId="ADAL" clId="{7FE275CE-384E-904D-A4A3-3439EC0F775C}" dt="2022-10-17T10:09:16.196" v="902" actId="1076"/>
          <ac:picMkLst>
            <pc:docMk/>
            <pc:sldMk cId="2850994987" sldId="358"/>
            <ac:picMk id="3" creationId="{7BEE406D-C7C7-7278-DDB5-ED532751D728}"/>
          </ac:picMkLst>
        </pc:picChg>
        <pc:picChg chg="add mod">
          <ac:chgData name="XIE, Zhiyuan" userId="8fb2f529-4543-4e9b-9f3e-8141cbe0f237" providerId="ADAL" clId="{7FE275CE-384E-904D-A4A3-3439EC0F775C}" dt="2022-10-17T10:09:17.876" v="903" actId="1076"/>
          <ac:picMkLst>
            <pc:docMk/>
            <pc:sldMk cId="2850994987" sldId="358"/>
            <ac:picMk id="8" creationId="{CA9CF71A-D76F-2693-9B8E-3025918D7B72}"/>
          </ac:picMkLst>
        </pc:picChg>
        <pc:picChg chg="add mod">
          <ac:chgData name="XIE, Zhiyuan" userId="8fb2f529-4543-4e9b-9f3e-8141cbe0f237" providerId="ADAL" clId="{7FE275CE-384E-904D-A4A3-3439EC0F775C}" dt="2022-10-17T10:09:20.175" v="904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0" creationId="{A9F427AF-F8BA-4B9E-E4E6-3AC22A7DB95F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0" creationId="{D75C42BD-BC05-A269-0048-038727B32F63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42" creationId="{6ED1A59F-E365-1EDF-18FE-F68FD9EDA60F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42" creationId="{AEB2A400-6E01-097B-CCA5-479F38A96158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3" creationId="{AC3B78F5-8A56-9F1F-10E7-AA14625BAF9F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7" creationId="{515A5973-151C-57AE-53F8-EA0194A9CA00}"/>
          </ac:picMkLst>
        </pc:picChg>
        <pc:picChg chg="del">
          <ac:chgData name="XIE, Zhiyuan" userId="8fb2f529-4543-4e9b-9f3e-8141cbe0f237" providerId="ADAL" clId="{7FE275CE-384E-904D-A4A3-3439EC0F775C}" dt="2022-10-16T14:19:54.589" v="431" actId="478"/>
          <ac:picMkLst>
            <pc:docMk/>
            <pc:sldMk cId="2850994987" sldId="358"/>
            <ac:picMk id="48" creationId="{DA67BA39-DC48-78A2-6DC7-863733D02AE6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81" creationId="{EFA7D99C-0546-37D0-7645-ADB5E8F69483}"/>
          </ac:picMkLst>
        </pc:picChg>
        <pc:picChg chg="del">
          <ac:chgData name="XIE, Zhiyuan" userId="8fb2f529-4543-4e9b-9f3e-8141cbe0f237" providerId="ADAL" clId="{7FE275CE-384E-904D-A4A3-3439EC0F775C}" dt="2022-10-16T14:20:13.068" v="435" actId="478"/>
          <ac:picMkLst>
            <pc:docMk/>
            <pc:sldMk cId="2850994987" sldId="358"/>
            <ac:picMk id="115" creationId="{6AA07963-5303-B2BF-A707-3E8E9CFB85D0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39" creationId="{E5F7CA59-1F2E-C810-6E01-65E15D38538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0" creationId="{8B5482E8-FE43-90D1-387A-D35D4FD39321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1" creationId="{0218E3FD-4435-9E23-2A53-52E4DAE84013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1" creationId="{7AADED96-26DB-4FEF-FC60-DA3059A6D172}"/>
          </ac:picMkLst>
        </pc:picChg>
        <pc:picChg chg="mod">
          <ac:chgData name="XIE, Zhiyuan" userId="8fb2f529-4543-4e9b-9f3e-8141cbe0f237" providerId="ADAL" clId="{7FE275CE-384E-904D-A4A3-3439EC0F775C}" dt="2022-10-16T13:42:01.111" v="111"/>
          <ac:picMkLst>
            <pc:docMk/>
            <pc:sldMk cId="2850994987" sldId="358"/>
            <ac:picMk id="142" creationId="{33CDF18A-C7CB-E5C6-AA3C-585DE7360B55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2" creationId="{E2EF19ED-9F56-13E4-BF5F-6BCDCECC21D4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3" creationId="{1F8069EE-96A5-E233-394A-46DE4DE34450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4" creationId="{C0DF9D13-575C-17E2-B414-B9F7011F4186}"/>
          </ac:picMkLst>
        </pc:picChg>
        <pc:picChg chg="mod">
          <ac:chgData name="XIE, Zhiyuan" userId="8fb2f529-4543-4e9b-9f3e-8141cbe0f237" providerId="ADAL" clId="{7FE275CE-384E-904D-A4A3-3439EC0F775C}" dt="2022-10-16T14:19:55.093" v="432"/>
          <ac:picMkLst>
            <pc:docMk/>
            <pc:sldMk cId="2850994987" sldId="358"/>
            <ac:picMk id="144" creationId="{D3D4DDFF-BF9D-39D6-9230-4DA1A796F2D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45" creationId="{A3477DA9-6796-A172-DFA9-7E40014CAF5F}"/>
          </ac:picMkLst>
        </pc:picChg>
        <pc:picChg chg="del mod">
          <ac:chgData name="XIE, Zhiyuan" userId="8fb2f529-4543-4e9b-9f3e-8141cbe0f237" providerId="ADAL" clId="{7FE275CE-384E-904D-A4A3-3439EC0F775C}" dt="2022-10-16T14:22:50.239" v="465" actId="478"/>
          <ac:picMkLst>
            <pc:docMk/>
            <pc:sldMk cId="2850994987" sldId="358"/>
            <ac:picMk id="146" creationId="{CB301D22-68C4-B306-5BF4-302D28017244}"/>
          </ac:picMkLst>
        </pc:picChg>
        <pc:picChg chg="del mod">
          <ac:chgData name="XIE, Zhiyuan" userId="8fb2f529-4543-4e9b-9f3e-8141cbe0f237" providerId="ADAL" clId="{7FE275CE-384E-904D-A4A3-3439EC0F775C}" dt="2022-10-16T14:22:52.712" v="466" actId="478"/>
          <ac:picMkLst>
            <pc:docMk/>
            <pc:sldMk cId="2850994987" sldId="358"/>
            <ac:picMk id="147" creationId="{4E94F864-72BF-AEDC-6209-4C8C038A06A6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7" creationId="{1CD469B6-9BD3-E8EC-628E-2BDEED4DAC2A}"/>
          </ac:picMkLst>
        </pc:picChg>
        <pc:picChg chg="mod">
          <ac:chgData name="XIE, Zhiyuan" userId="8fb2f529-4543-4e9b-9f3e-8141cbe0f237" providerId="ADAL" clId="{7FE275CE-384E-904D-A4A3-3439EC0F775C}" dt="2022-10-16T13:42:26.273" v="116"/>
          <ac:picMkLst>
            <pc:docMk/>
            <pc:sldMk cId="2850994987" sldId="358"/>
            <ac:picMk id="158" creationId="{FD70BE43-92A9-094D-BDF6-7B28375B5F5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0" creationId="{584D94DA-3D0F-A9D8-22FC-63FD1044A43C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61" creationId="{E41B4EC5-016E-34AE-593D-1192711C55D3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3" creationId="{60CA7E79-EF0B-1E72-9071-05537910E367}"/>
          </ac:picMkLst>
        </pc:picChg>
        <pc:picChg chg="mod">
          <ac:chgData name="XIE, Zhiyuan" userId="8fb2f529-4543-4e9b-9f3e-8141cbe0f237" providerId="ADAL" clId="{7FE275CE-384E-904D-A4A3-3439EC0F775C}" dt="2022-10-16T13:43:56.732" v="141"/>
          <ac:picMkLst>
            <pc:docMk/>
            <pc:sldMk cId="2850994987" sldId="358"/>
            <ac:picMk id="174" creationId="{F29DEB55-180F-CA0F-D1F6-49626966F23F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6" creationId="{1B83FA32-C904-6073-9F27-D9C32BB3EFD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177" creationId="{2C035085-782A-BEFF-58ED-FCA99D2D9A7E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7" creationId="{8BA0620C-D205-34A5-8601-1B0B0EC0291A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8" creationId="{AA881F35-5452-B432-A0D9-BED5BC88EE24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79" creationId="{7867BA39-6761-2147-7539-9EFC45CF8669}"/>
          </ac:picMkLst>
        </pc:picChg>
        <pc:picChg chg="mod">
          <ac:chgData name="XIE, Zhiyuan" userId="8fb2f529-4543-4e9b-9f3e-8141cbe0f237" providerId="ADAL" clId="{7FE275CE-384E-904D-A4A3-3439EC0F775C}" dt="2022-10-16T14:20:14.232" v="436"/>
          <ac:picMkLst>
            <pc:docMk/>
            <pc:sldMk cId="2850994987" sldId="358"/>
            <ac:picMk id="180" creationId="{2A2550F4-4F70-05C1-F276-8B9A25FC3ACB}"/>
          </ac:picMkLst>
        </pc:picChg>
        <pc:picChg chg="del mod">
          <ac:chgData name="XIE, Zhiyuan" userId="8fb2f529-4543-4e9b-9f3e-8141cbe0f237" providerId="ADAL" clId="{7FE275CE-384E-904D-A4A3-3439EC0F775C}" dt="2022-10-16T14:22:44.860" v="463" actId="478"/>
          <ac:picMkLst>
            <pc:docMk/>
            <pc:sldMk cId="2850994987" sldId="358"/>
            <ac:picMk id="182" creationId="{7AC7B648-1704-5723-A76C-9BCB999337C5}"/>
          </ac:picMkLst>
        </pc:picChg>
        <pc:picChg chg="del mod">
          <ac:chgData name="XIE, Zhiyuan" userId="8fb2f529-4543-4e9b-9f3e-8141cbe0f237" providerId="ADAL" clId="{7FE275CE-384E-904D-A4A3-3439EC0F775C}" dt="2022-10-16T14:22:47.297" v="464" actId="478"/>
          <ac:picMkLst>
            <pc:docMk/>
            <pc:sldMk cId="2850994987" sldId="358"/>
            <ac:picMk id="183" creationId="{EC79449E-39AA-A13B-BDCB-30809E38E947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6" creationId="{EF4E9874-91E1-EE26-F658-92DC1CC14E35}"/>
          </ac:picMkLst>
        </pc:picChg>
        <pc:picChg chg="mod">
          <ac:chgData name="XIE, Zhiyuan" userId="8fb2f529-4543-4e9b-9f3e-8141cbe0f237" providerId="ADAL" clId="{7FE275CE-384E-904D-A4A3-3439EC0F775C}" dt="2022-10-16T14:20:24.448" v="438"/>
          <ac:picMkLst>
            <pc:docMk/>
            <pc:sldMk cId="2850994987" sldId="358"/>
            <ac:picMk id="197" creationId="{6B24371B-B80E-6CFE-EF2F-65AE8AE017A9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2" creationId="{E570F4B4-A666-6CE7-EF6D-61DD93992A3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3" creationId="{3A43D063-0FFA-BF5A-35BB-C267EF31DB7B}"/>
          </ac:picMkLst>
        </pc:picChg>
        <pc:picChg chg="mod">
          <ac:chgData name="XIE, Zhiyuan" userId="8fb2f529-4543-4e9b-9f3e-8141cbe0f237" providerId="ADAL" clId="{7FE275CE-384E-904D-A4A3-3439EC0F775C}" dt="2022-10-16T14:20:34.064" v="440"/>
          <ac:picMkLst>
            <pc:docMk/>
            <pc:sldMk cId="2850994987" sldId="358"/>
            <ac:picMk id="204" creationId="{E800BB07-C929-18F6-A703-53E85550E238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8" creationId="{06711362-0ED0-6899-9113-DF41ED2DE616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09" creationId="{2C060B18-9922-53B7-8711-B49E618168EB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0" creationId="{268891DD-C0A7-09CE-EAE6-C3F5D8009B6D}"/>
          </ac:picMkLst>
        </pc:picChg>
        <pc:picChg chg="mod">
          <ac:chgData name="XIE, Zhiyuan" userId="8fb2f529-4543-4e9b-9f3e-8141cbe0f237" providerId="ADAL" clId="{7FE275CE-384E-904D-A4A3-3439EC0F775C}" dt="2022-10-16T13:45:24.411" v="154"/>
          <ac:picMkLst>
            <pc:docMk/>
            <pc:sldMk cId="2850994987" sldId="358"/>
            <ac:picMk id="211" creationId="{716773C0-0551-284A-D0CA-1B0D389FEDFD}"/>
          </ac:picMkLst>
        </pc:picChg>
        <pc:picChg chg="mod">
          <ac:chgData name="XIE, Zhiyuan" userId="8fb2f529-4543-4e9b-9f3e-8141cbe0f237" providerId="ADAL" clId="{7FE275CE-384E-904D-A4A3-3439EC0F775C}" dt="2022-10-16T13:50:33.229" v="174" actId="1076"/>
          <ac:picMkLst>
            <pc:docMk/>
            <pc:sldMk cId="2850994987" sldId="358"/>
            <ac:picMk id="213" creationId="{3FA10DC0-A998-5956-999C-6FD27D495AD6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14" creationId="{81F1B96F-8FE6-44F3-1AA5-D78CF0C29C85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5" creationId="{69BA4BDE-1930-FAA5-37AF-8874A0A39F0E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6" creationId="{7F29B27B-F57B-757F-54F6-9CDABC1F1759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7" creationId="{D7B27DCC-399C-DF73-74AF-B8D24FF225D4}"/>
          </ac:picMkLst>
        </pc:picChg>
        <pc:picChg chg="mod">
          <ac:chgData name="XIE, Zhiyuan" userId="8fb2f529-4543-4e9b-9f3e-8141cbe0f237" providerId="ADAL" clId="{7FE275CE-384E-904D-A4A3-3439EC0F775C}" dt="2022-10-16T13:46:22.001" v="157"/>
          <ac:picMkLst>
            <pc:docMk/>
            <pc:sldMk cId="2850994987" sldId="358"/>
            <ac:picMk id="248" creationId="{F47E8D7B-6301-56AF-5883-1B0563B223D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0" creationId="{CE74A987-9950-7B9F-C893-BF54A3936CD8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51" creationId="{5B4E05EB-98C1-C97B-83C0-F3FB7E905D9A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4" creationId="{2DE352CC-9B9D-3986-2BF6-04EDAC79D6EC}"/>
          </ac:picMkLst>
        </pc:picChg>
        <pc:picChg chg="mod">
          <ac:chgData name="XIE, Zhiyuan" userId="8fb2f529-4543-4e9b-9f3e-8141cbe0f237" providerId="ADAL" clId="{7FE275CE-384E-904D-A4A3-3439EC0F775C}" dt="2022-10-16T13:47:35.447" v="166"/>
          <ac:picMkLst>
            <pc:docMk/>
            <pc:sldMk cId="2850994987" sldId="358"/>
            <ac:picMk id="265" creationId="{F15C8506-EDEF-7130-FBE7-6D282E84E6E2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0" creationId="{4760D36C-7152-DA5C-4309-DCC332F84511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1" creationId="{1AAB41CC-E8D1-CD84-D1CE-53E125EAB74B}"/>
          </ac:picMkLst>
        </pc:picChg>
        <pc:picChg chg="mod">
          <ac:chgData name="XIE, Zhiyuan" userId="8fb2f529-4543-4e9b-9f3e-8141cbe0f237" providerId="ADAL" clId="{7FE275CE-384E-904D-A4A3-3439EC0F775C}" dt="2022-10-16T13:50:11.946" v="170"/>
          <ac:picMkLst>
            <pc:docMk/>
            <pc:sldMk cId="2850994987" sldId="358"/>
            <ac:picMk id="272" creationId="{2887FB57-7835-CD68-FA3A-48B1B12A0FD2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2" creationId="{80C469FB-350C-BF16-4FA9-CAB26A7CE6FC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293" creationId="{B2898200-99CB-9885-99E3-0073D7B747FF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4" creationId="{DF442EC0-8285-B377-745C-725C233E2A51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5" creationId="{46986867-EA19-C1CE-7330-8813E3418CA8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6" creationId="{1F583D87-EA0F-EF9F-DEA0-495C9EA03EEB}"/>
          </ac:picMkLst>
        </pc:picChg>
        <pc:picChg chg="mod">
          <ac:chgData name="XIE, Zhiyuan" userId="8fb2f529-4543-4e9b-9f3e-8141cbe0f237" providerId="ADAL" clId="{7FE275CE-384E-904D-A4A3-3439EC0F775C}" dt="2022-10-16T13:52:09.041" v="178"/>
          <ac:picMkLst>
            <pc:docMk/>
            <pc:sldMk cId="2850994987" sldId="358"/>
            <ac:picMk id="327" creationId="{3D684AF2-3E5B-225D-0796-8690A0309359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29" creationId="{C4B91B73-6B30-B4B4-E149-4BEDEEFDDA5E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30" creationId="{2F8C7A31-6145-A912-7A6E-A5A0090F86BB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1" creationId="{EA2C4BFC-7CF4-1F4C-0227-39EA2F4E3EA6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2" creationId="{7C8B385F-22E6-3FC6-8E41-9CE870D2277A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3" creationId="{758E3239-F27A-CB06-8BCF-207FDE1ED657}"/>
          </ac:picMkLst>
        </pc:picChg>
        <pc:picChg chg="mod">
          <ac:chgData name="XIE, Zhiyuan" userId="8fb2f529-4543-4e9b-9f3e-8141cbe0f237" providerId="ADAL" clId="{7FE275CE-384E-904D-A4A3-3439EC0F775C}" dt="2022-10-16T13:53:51.945" v="183"/>
          <ac:picMkLst>
            <pc:docMk/>
            <pc:sldMk cId="2850994987" sldId="358"/>
            <ac:picMk id="364" creationId="{263F3317-7828-3740-7A40-2803ECA05BBD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6" creationId="{5E97593B-6A0B-B444-092B-E5B844A130B0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67" creationId="{6861EC1C-F719-11E7-F6EC-4F4FBA7A8353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0" creationId="{50DFD02F-BD5C-D99C-A918-167F422389B4}"/>
          </ac:picMkLst>
        </pc:picChg>
        <pc:picChg chg="mod">
          <ac:chgData name="XIE, Zhiyuan" userId="8fb2f529-4543-4e9b-9f3e-8141cbe0f237" providerId="ADAL" clId="{7FE275CE-384E-904D-A4A3-3439EC0F775C}" dt="2022-10-16T13:54:09.824" v="185"/>
          <ac:picMkLst>
            <pc:docMk/>
            <pc:sldMk cId="2850994987" sldId="358"/>
            <ac:picMk id="381" creationId="{DFF2EC54-CFA5-A226-DE01-C16438F4BE7B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6" creationId="{B5C8BB84-BD1B-6471-670F-61534187F107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7" creationId="{188CAC9C-46E2-D965-0B83-3685FC989EE8}"/>
          </ac:picMkLst>
        </pc:picChg>
        <pc:picChg chg="mod">
          <ac:chgData name="XIE, Zhiyuan" userId="8fb2f529-4543-4e9b-9f3e-8141cbe0f237" providerId="ADAL" clId="{7FE275CE-384E-904D-A4A3-3439EC0F775C}" dt="2022-10-16T13:55:07.994" v="187"/>
          <ac:picMkLst>
            <pc:docMk/>
            <pc:sldMk cId="2850994987" sldId="358"/>
            <ac:picMk id="388" creationId="{DA8D2B3B-783E-F1AE-D79D-0812570A0851}"/>
          </ac:picMkLst>
        </pc:picChg>
        <pc:cxnChg chg="del">
          <ac:chgData name="XIE, Zhiyuan" userId="8fb2f529-4543-4e9b-9f3e-8141cbe0f237" providerId="ADAL" clId="{7FE275CE-384E-904D-A4A3-3439EC0F775C}" dt="2022-10-16T14:19:54.589" v="431" actId="478"/>
          <ac:cxnSpMkLst>
            <pc:docMk/>
            <pc:sldMk cId="2850994987" sldId="358"/>
            <ac:cxnSpMk id="46" creationId="{BA77C351-ADE3-881B-735C-DEACE97D0690}"/>
          </ac:cxnSpMkLst>
        </pc:cxnChg>
        <pc:cxnChg chg="mod">
          <ac:chgData name="XIE, Zhiyuan" userId="8fb2f529-4543-4e9b-9f3e-8141cbe0f237" providerId="ADAL" clId="{7FE275CE-384E-904D-A4A3-3439EC0F775C}" dt="2022-10-16T14:19:55.093" v="432"/>
          <ac:cxnSpMkLst>
            <pc:docMk/>
            <pc:sldMk cId="2850994987" sldId="358"/>
            <ac:cxnSpMk id="72" creationId="{CCEDD489-797D-D43E-BA95-DDC884B55693}"/>
          </ac:cxnSpMkLst>
        </pc:cxnChg>
        <pc:cxnChg chg="mod">
          <ac:chgData name="XIE, Zhiyuan" userId="8fb2f529-4543-4e9b-9f3e-8141cbe0f237" providerId="ADAL" clId="{7FE275CE-384E-904D-A4A3-3439EC0F775C}" dt="2022-10-16T13:42:01.111" v="111"/>
          <ac:cxnSpMkLst>
            <pc:docMk/>
            <pc:sldMk cId="2850994987" sldId="358"/>
            <ac:cxnSpMk id="75" creationId="{74609821-44F7-08FC-8582-8EC2627567BF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80" creationId="{CB9E94AC-7DAB-CCF7-1AC8-7A07DE5728BA}"/>
          </ac:cxnSpMkLst>
        </pc:cxnChg>
        <pc:cxnChg chg="del">
          <ac:chgData name="XIE, Zhiyuan" userId="8fb2f529-4543-4e9b-9f3e-8141cbe0f237" providerId="ADAL" clId="{7FE275CE-384E-904D-A4A3-3439EC0F775C}" dt="2022-10-16T14:20:13.068" v="435" actId="478"/>
          <ac:cxnSpMkLst>
            <pc:docMk/>
            <pc:sldMk cId="2850994987" sldId="358"/>
            <ac:cxnSpMk id="107" creationId="{9E39F8DD-9A76-0B35-524B-D5D4FDADFF33}"/>
          </ac:cxnSpMkLst>
        </pc:cxnChg>
        <pc:cxnChg chg="mod">
          <ac:chgData name="XIE, Zhiyuan" userId="8fb2f529-4543-4e9b-9f3e-8141cbe0f237" providerId="ADAL" clId="{7FE275CE-384E-904D-A4A3-3439EC0F775C}" dt="2022-10-16T14:20:14.232" v="436"/>
          <ac:cxnSpMkLst>
            <pc:docMk/>
            <pc:sldMk cId="2850994987" sldId="358"/>
            <ac:cxnSpMk id="150" creationId="{51D71C0C-822E-0300-C2DB-273916B17DD9}"/>
          </ac:cxnSpMkLst>
        </pc:cxnChg>
        <pc:cxnChg chg="mod">
          <ac:chgData name="XIE, Zhiyuan" userId="8fb2f529-4543-4e9b-9f3e-8141cbe0f237" providerId="ADAL" clId="{7FE275CE-384E-904D-A4A3-3439EC0F775C}" dt="2022-10-16T13:45:24.411" v="154"/>
          <ac:cxnSpMkLst>
            <pc:docMk/>
            <pc:sldMk cId="2850994987" sldId="358"/>
            <ac:cxnSpMk id="179" creationId="{0FB183E5-8480-77A5-3855-CEBE61DE45CB}"/>
          </ac:cxnSpMkLst>
        </pc:cxnChg>
        <pc:cxnChg chg="mod">
          <ac:chgData name="XIE, Zhiyuan" userId="8fb2f529-4543-4e9b-9f3e-8141cbe0f237" providerId="ADAL" clId="{7FE275CE-384E-904D-A4A3-3439EC0F775C}" dt="2022-10-16T13:46:22.001" v="157"/>
          <ac:cxnSpMkLst>
            <pc:docMk/>
            <pc:sldMk cId="2850994987" sldId="358"/>
            <ac:cxnSpMk id="216" creationId="{69CE540A-22EF-432C-DE2F-ED8811A11B7B}"/>
          </ac:cxnSpMkLst>
        </pc:cxnChg>
        <pc:cxnChg chg="mod">
          <ac:chgData name="XIE, Zhiyuan" userId="8fb2f529-4543-4e9b-9f3e-8141cbe0f237" providerId="ADAL" clId="{7FE275CE-384E-904D-A4A3-3439EC0F775C}" dt="2022-10-16T13:52:09.041" v="178"/>
          <ac:cxnSpMkLst>
            <pc:docMk/>
            <pc:sldMk cId="2850994987" sldId="358"/>
            <ac:cxnSpMk id="295" creationId="{8EBCE2A5-775B-C64F-EB60-2E8D9DA6F988}"/>
          </ac:cxnSpMkLst>
        </pc:cxnChg>
        <pc:cxnChg chg="mod">
          <ac:chgData name="XIE, Zhiyuan" userId="8fb2f529-4543-4e9b-9f3e-8141cbe0f237" providerId="ADAL" clId="{7FE275CE-384E-904D-A4A3-3439EC0F775C}" dt="2022-10-16T13:53:51.945" v="183"/>
          <ac:cxnSpMkLst>
            <pc:docMk/>
            <pc:sldMk cId="2850994987" sldId="358"/>
            <ac:cxnSpMk id="332" creationId="{5FD69AD3-6CE2-CDC2-F6A2-28BD5763E6B7}"/>
          </ac:cxnSpMkLst>
        </pc:cxnChg>
      </pc:sldChg>
      <pc:sldChg chg="addSp delSp modSp mod delAnim modAnim">
        <pc:chgData name="XIE, Zhiyuan" userId="8fb2f529-4543-4e9b-9f3e-8141cbe0f237" providerId="ADAL" clId="{7FE275CE-384E-904D-A4A3-3439EC0F775C}" dt="2022-10-18T05:49:32.308" v="1044" actId="1076"/>
        <pc:sldMkLst>
          <pc:docMk/>
          <pc:sldMk cId="1803688364" sldId="373"/>
        </pc:sldMkLst>
        <pc:spChg chg="mod">
          <ac:chgData name="XIE, Zhiyuan" userId="8fb2f529-4543-4e9b-9f3e-8141cbe0f237" providerId="ADAL" clId="{7FE275CE-384E-904D-A4A3-3439EC0F775C}" dt="2022-10-16T12:38:06.593" v="57"/>
          <ac:spMkLst>
            <pc:docMk/>
            <pc:sldMk cId="1803688364" sldId="373"/>
            <ac:spMk id="9" creationId="{4AD36E05-3F77-33DC-AB9D-819B632CFEE1}"/>
          </ac:spMkLst>
        </pc:spChg>
        <pc:grpChg chg="add del mod">
          <ac:chgData name="XIE, Zhiyuan" userId="8fb2f529-4543-4e9b-9f3e-8141cbe0f237" providerId="ADAL" clId="{7FE275CE-384E-904D-A4A3-3439EC0F775C}" dt="2022-10-17T05:51:01.676" v="700" actId="478"/>
          <ac:grpSpMkLst>
            <pc:docMk/>
            <pc:sldMk cId="1803688364" sldId="373"/>
            <ac:grpSpMk id="3" creationId="{AD97F105-1309-F84E-E6F9-4A2018C7FD1C}"/>
          </ac:grpSpMkLst>
        </pc:grpChg>
        <pc:grpChg chg="mod">
          <ac:chgData name="XIE, Zhiyuan" userId="8fb2f529-4543-4e9b-9f3e-8141cbe0f237" providerId="ADAL" clId="{7FE275CE-384E-904D-A4A3-3439EC0F775C}" dt="2022-10-16T12:38:06.593" v="57"/>
          <ac:grpSpMkLst>
            <pc:docMk/>
            <pc:sldMk cId="1803688364" sldId="373"/>
            <ac:grpSpMk id="4" creationId="{DD87B7AF-3BA0-2505-1EB1-B39660ACAD83}"/>
          </ac:grpSpMkLst>
        </pc:grpChg>
        <pc:picChg chg="add del mod">
          <ac:chgData name="XIE, Zhiyuan" userId="8fb2f529-4543-4e9b-9f3e-8141cbe0f237" providerId="ADAL" clId="{7FE275CE-384E-904D-A4A3-3439EC0F775C}" dt="2022-10-18T05:49:24.148" v="1039" actId="478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6" creationId="{2EA3A557-0D0C-9E28-74CC-3A3D4E3D703F}"/>
          </ac:picMkLst>
        </pc:picChg>
        <pc:picChg chg="add del mod">
          <ac:chgData name="XIE, Zhiyuan" userId="8fb2f529-4543-4e9b-9f3e-8141cbe0f237" providerId="ADAL" clId="{7FE275CE-384E-904D-A4A3-3439EC0F775C}" dt="2022-10-17T12:52:10.723" v="916" actId="478"/>
          <ac:picMkLst>
            <pc:docMk/>
            <pc:sldMk cId="1803688364" sldId="373"/>
            <ac:picMk id="6" creationId="{97F52D9E-FEAE-84E4-5BF3-F0B8409453DE}"/>
          </ac:picMkLst>
        </pc:picChg>
        <pc:picChg chg="add mod">
          <ac:chgData name="XIE, Zhiyuan" userId="8fb2f529-4543-4e9b-9f3e-8141cbe0f237" providerId="ADAL" clId="{7FE275CE-384E-904D-A4A3-3439EC0F775C}" dt="2022-10-18T05:49:32.308" v="1044" actId="1076"/>
          <ac:picMkLst>
            <pc:docMk/>
            <pc:sldMk cId="1803688364" sldId="373"/>
            <ac:picMk id="6" creationId="{F8C015E2-A52E-7CC3-4F12-C0384296ED61}"/>
          </ac:picMkLst>
        </pc:picChg>
        <pc:picChg chg="mod">
          <ac:chgData name="XIE, Zhiyuan" userId="8fb2f529-4543-4e9b-9f3e-8141cbe0f237" providerId="ADAL" clId="{7FE275CE-384E-904D-A4A3-3439EC0F775C}" dt="2022-10-16T12:38:06.593" v="57"/>
          <ac:picMkLst>
            <pc:docMk/>
            <pc:sldMk cId="1803688364" sldId="373"/>
            <ac:picMk id="7" creationId="{8D3767FF-C184-43FC-4E88-2A89933032AC}"/>
          </ac:picMkLst>
        </pc:picChg>
        <pc:picChg chg="add del mod modCrop">
          <ac:chgData name="XIE, Zhiyuan" userId="8fb2f529-4543-4e9b-9f3e-8141cbe0f237" providerId="ADAL" clId="{7FE275CE-384E-904D-A4A3-3439EC0F775C}" dt="2022-10-18T05:49:25.560" v="1040" actId="478"/>
          <ac:picMkLst>
            <pc:docMk/>
            <pc:sldMk cId="1803688364" sldId="373"/>
            <ac:picMk id="9" creationId="{CD02A5A5-DC31-4F82-0383-112DBA66A305}"/>
          </ac:picMkLst>
        </pc:picChg>
        <pc:picChg chg="add del mod">
          <ac:chgData name="XIE, Zhiyuan" userId="8fb2f529-4543-4e9b-9f3e-8141cbe0f237" providerId="ADAL" clId="{7FE275CE-384E-904D-A4A3-3439EC0F775C}" dt="2022-10-17T05:54:30.387" v="702" actId="478"/>
          <ac:picMkLst>
            <pc:docMk/>
            <pc:sldMk cId="1803688364" sldId="373"/>
            <ac:picMk id="11" creationId="{0DF011AF-330C-6317-5A2F-76C997642703}"/>
          </ac:picMkLst>
        </pc:picChg>
        <pc:picChg chg="add del mod modCrop">
          <ac:chgData name="XIE, Zhiyuan" userId="8fb2f529-4543-4e9b-9f3e-8141cbe0f237" providerId="ADAL" clId="{7FE275CE-384E-904D-A4A3-3439EC0F775C}" dt="2022-10-17T06:37:43.151" v="819" actId="478"/>
          <ac:picMkLst>
            <pc:docMk/>
            <pc:sldMk cId="1803688364" sldId="373"/>
            <ac:picMk id="13" creationId="{B20803E2-14F2-4550-67C0-9599809CDB77}"/>
          </ac:picMkLst>
        </pc:picChg>
        <pc:picChg chg="add del mod modCrop">
          <ac:chgData name="XIE, Zhiyuan" userId="8fb2f529-4543-4e9b-9f3e-8141cbe0f237" providerId="ADAL" clId="{7FE275CE-384E-904D-A4A3-3439EC0F775C}" dt="2022-10-17T09:41:40.377" v="838" actId="478"/>
          <ac:picMkLst>
            <pc:docMk/>
            <pc:sldMk cId="1803688364" sldId="373"/>
            <ac:picMk id="15" creationId="{9FEEBC7F-24C9-7DE9-9A41-30EE5B67A3DE}"/>
          </ac:picMkLst>
        </pc:picChg>
        <pc:picChg chg="add del mod">
          <ac:chgData name="XIE, Zhiyuan" userId="8fb2f529-4543-4e9b-9f3e-8141cbe0f237" providerId="ADAL" clId="{7FE275CE-384E-904D-A4A3-3439EC0F775C}" dt="2022-10-17T12:45:51.008" v="907" actId="478"/>
          <ac:picMkLst>
            <pc:docMk/>
            <pc:sldMk cId="1803688364" sldId="373"/>
            <ac:picMk id="17" creationId="{BAD4C175-C449-3E15-FB4F-2A6B989CD7FD}"/>
          </ac:picMkLst>
        </pc:picChg>
        <pc:picChg chg="del">
          <ac:chgData name="XIE, Zhiyuan" userId="8fb2f529-4543-4e9b-9f3e-8141cbe0f237" providerId="ADAL" clId="{7FE275CE-384E-904D-A4A3-3439EC0F775C}" dt="2022-10-16T12:38:05.842" v="56" actId="478"/>
          <ac:picMkLst>
            <pc:docMk/>
            <pc:sldMk cId="1803688364" sldId="373"/>
            <ac:picMk id="24" creationId="{03A3901E-94F6-1860-498C-0B13C8CF7345}"/>
          </ac:picMkLst>
        </pc:picChg>
      </pc:sldChg>
      <pc:sldChg chg="addSp delSp modSp new del mod delAnim modAnim">
        <pc:chgData name="XIE, Zhiyuan" userId="8fb2f529-4543-4e9b-9f3e-8141cbe0f237" providerId="ADAL" clId="{7FE275CE-384E-904D-A4A3-3439EC0F775C}" dt="2022-10-16T14:20:52.540" v="444" actId="2696"/>
        <pc:sldMkLst>
          <pc:docMk/>
          <pc:sldMk cId="1219498985" sldId="374"/>
        </pc:sldMkLst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2" creationId="{8BA62ADE-FBBE-351F-CFE8-DDF820BB129D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3" creationId="{7BC11FE0-EF9F-6EF4-04C0-D3039724651F}"/>
          </ac:spMkLst>
        </pc:spChg>
        <pc:spChg chg="del">
          <ac:chgData name="XIE, Zhiyuan" userId="8fb2f529-4543-4e9b-9f3e-8141cbe0f237" providerId="ADAL" clId="{7FE275CE-384E-904D-A4A3-3439EC0F775C}" dt="2022-10-16T14:06:36.170" v="190" actId="478"/>
          <ac:spMkLst>
            <pc:docMk/>
            <pc:sldMk cId="1219498985" sldId="374"/>
            <ac:spMk id="4" creationId="{8D6DFBC3-F679-C08F-7FF9-0BE63394D02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8" creationId="{C5D58856-8F17-E61E-D1C4-6B3C5F60813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" creationId="{981F0862-67C6-94A6-2692-995AEFA0D48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0" creationId="{A5DD1272-78ED-5248-63C5-0EFCBEE381B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1" creationId="{E60E28A4-5CBE-6EEB-CE7A-275B6076135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2" creationId="{6ED56EBB-ECCB-9919-9B7D-ABA7832E1C0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3" creationId="{AAABE7CA-8CA2-A5ED-97E4-AFC89EEDE8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4" creationId="{C0202D37-BBDA-5312-D137-5232A7328A7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5" creationId="{7502C528-51AF-EE78-0D0F-02FB16CF8B0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6" creationId="{EE45703E-E55D-7BE7-4C92-D832FA16C39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18" creationId="{EA639BE3-EB96-F4C4-B54E-4DA199734FBC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25" creationId="{BBC8DF74-A805-3F50-CEF8-E2589A29936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5" creationId="{6FAC1F40-A032-851B-84F8-A8F1BDAEAFA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6" creationId="{F64D3485-AD6B-B969-548D-5A07F1F7F466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7" creationId="{9E26AA2B-0BF8-E749-BECC-34B61AD0A62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38" creationId="{F3C6F3EE-526E-C9BB-9937-708729F3468C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39" creationId="{C6BE52C1-67F2-ABED-E2BD-F309EEC536CA}"/>
          </ac:spMkLst>
        </pc:spChg>
        <pc:spChg chg="mod">
          <ac:chgData name="XIE, Zhiyuan" userId="8fb2f529-4543-4e9b-9f3e-8141cbe0f237" providerId="ADAL" clId="{7FE275CE-384E-904D-A4A3-3439EC0F775C}" dt="2022-10-16T14:18:39.267" v="409" actId="1035"/>
          <ac:spMkLst>
            <pc:docMk/>
            <pc:sldMk cId="1219498985" sldId="374"/>
            <ac:spMk id="40" creationId="{4D376F7A-1DA7-4BAD-E53B-A353FD74B2A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1" creationId="{B010895D-17E6-1CEA-32F9-D9B9E6CE988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42" creationId="{14520826-8C04-D50A-646C-9F05437A2442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3" creationId="{95D6F76E-BC1C-9A37-6069-2AA39846C72D}"/>
          </ac:spMkLst>
        </pc:spChg>
        <pc:spChg chg="mod">
          <ac:chgData name="XIE, Zhiyuan" userId="8fb2f529-4543-4e9b-9f3e-8141cbe0f237" providerId="ADAL" clId="{7FE275CE-384E-904D-A4A3-3439EC0F775C}" dt="2022-10-16T14:18:46.365" v="428" actId="1035"/>
          <ac:spMkLst>
            <pc:docMk/>
            <pc:sldMk cId="1219498985" sldId="374"/>
            <ac:spMk id="44" creationId="{BF613C71-D08F-249F-5A82-F46846E7FB09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5" creationId="{58BBD21A-913A-D3A2-12E2-4746E199B9F5}"/>
          </ac:spMkLst>
        </pc:spChg>
        <pc:spChg chg="mod">
          <ac:chgData name="XIE, Zhiyuan" userId="8fb2f529-4543-4e9b-9f3e-8141cbe0f237" providerId="ADAL" clId="{7FE275CE-384E-904D-A4A3-3439EC0F775C}" dt="2022-10-16T14:18:30.953" v="398" actId="1038"/>
          <ac:spMkLst>
            <pc:docMk/>
            <pc:sldMk cId="1219498985" sldId="374"/>
            <ac:spMk id="46" creationId="{C0618A95-B148-F17C-CF18-6186C05FD2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51" creationId="{077C791F-4E94-1BC4-EE12-7C86803438D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1" creationId="{5534D8E4-1D14-8733-0416-672CC4D6592A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2" creationId="{DB8D425C-044C-A497-29E7-AF26811D768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3" creationId="{6DE2DDD9-7750-7BD7-C846-E35B28BCFF6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4" creationId="{54F1EB2C-C727-A8BC-32D8-2602D3377DF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5" creationId="{0309B747-9F72-9EFF-A5A5-ABE52B1BF7C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6" creationId="{529E0F46-9491-75F0-891B-1D24E20B2AF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7" creationId="{B3F747A5-B6B1-299A-F699-38D11F4E317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8" creationId="{341D0E56-1287-B842-08C8-ABA2D492A8BF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69" creationId="{30229554-D5C7-5759-4B54-9377F08DBCC2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0" creationId="{5629AB7A-8BEF-0F48-88C6-9CFE84C87BB3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1" creationId="{41E6E837-7EDD-E93E-3973-02A864CDEA9D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2" creationId="{D0157246-0602-F91B-B7B3-4FA52FAD069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3" creationId="{19781A08-BCFE-B009-3F41-CA0F3EDD4091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4" creationId="{49AC0E20-CD9A-42FE-8D93-D95DC606DE68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5" creationId="{137E1700-7725-1A05-0467-05446A34BF8E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76" creationId="{64EE8A74-386D-DDC7-47EF-70B871201151}"/>
          </ac:spMkLst>
        </pc:spChg>
        <pc:spChg chg="add 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3" creationId="{49A898E4-4C84-3212-9CDD-E6F989187072}"/>
          </ac:spMkLst>
        </pc:spChg>
        <pc:spChg chg="add mod">
          <ac:chgData name="XIE, Zhiyuan" userId="8fb2f529-4543-4e9b-9f3e-8141cbe0f237" providerId="ADAL" clId="{7FE275CE-384E-904D-A4A3-3439EC0F775C}" dt="2022-10-16T14:17:25.714" v="359" actId="14100"/>
          <ac:spMkLst>
            <pc:docMk/>
            <pc:sldMk cId="1219498985" sldId="374"/>
            <ac:spMk id="84" creationId="{498C3F0B-02EE-FCFB-520C-6FEECC6DD140}"/>
          </ac:spMkLst>
        </pc:spChg>
        <pc:spChg chg="add mod">
          <ac:chgData name="XIE, Zhiyuan" userId="8fb2f529-4543-4e9b-9f3e-8141cbe0f237" providerId="ADAL" clId="{7FE275CE-384E-904D-A4A3-3439EC0F775C}" dt="2022-10-16T14:17:41.600" v="379" actId="27636"/>
          <ac:spMkLst>
            <pc:docMk/>
            <pc:sldMk cId="1219498985" sldId="374"/>
            <ac:spMk id="85" creationId="{1DB45EC6-C012-56D3-AD41-26191B8DCA57}"/>
          </ac:spMkLst>
        </pc:spChg>
        <pc:spChg chg="mod topLvl">
          <ac:chgData name="XIE, Zhiyuan" userId="8fb2f529-4543-4e9b-9f3e-8141cbe0f237" providerId="ADAL" clId="{7FE275CE-384E-904D-A4A3-3439EC0F775C}" dt="2022-10-16T14:19:45.651" v="430" actId="165"/>
          <ac:spMkLst>
            <pc:docMk/>
            <pc:sldMk cId="1219498985" sldId="374"/>
            <ac:spMk id="87" creationId="{65D8AF89-217D-D989-59EA-BE3300319C1C}"/>
          </ac:spMkLst>
        </pc:spChg>
        <pc:spChg chg="mod topLvl">
          <ac:chgData name="XIE, Zhiyuan" userId="8fb2f529-4543-4e9b-9f3e-8141cbe0f237" providerId="ADAL" clId="{7FE275CE-384E-904D-A4A3-3439EC0F775C}" dt="2022-10-16T14:12:57.585" v="299" actId="165"/>
          <ac:spMkLst>
            <pc:docMk/>
            <pc:sldMk cId="1219498985" sldId="374"/>
            <ac:spMk id="88" creationId="{1BCBC3B3-033E-6006-0B0A-E3537ACBD07D}"/>
          </ac:spMkLst>
        </pc:spChg>
        <pc:spChg chg="mod topLvl">
          <ac:chgData name="XIE, Zhiyuan" userId="8fb2f529-4543-4e9b-9f3e-8141cbe0f237" providerId="ADAL" clId="{7FE275CE-384E-904D-A4A3-3439EC0F775C}" dt="2022-10-16T14:16:34.527" v="355" actId="1036"/>
          <ac:spMkLst>
            <pc:docMk/>
            <pc:sldMk cId="1219498985" sldId="374"/>
            <ac:spMk id="89" creationId="{EB34446D-53A2-2694-395F-E6BED669D1D6}"/>
          </ac:spMkLst>
        </pc:spChg>
        <pc:spChg chg="mod topLvl">
          <ac:chgData name="XIE, Zhiyuan" userId="8fb2f529-4543-4e9b-9f3e-8141cbe0f237" providerId="ADAL" clId="{7FE275CE-384E-904D-A4A3-3439EC0F775C}" dt="2022-10-16T14:14:07.341" v="307" actId="165"/>
          <ac:spMkLst>
            <pc:docMk/>
            <pc:sldMk cId="1219498985" sldId="374"/>
            <ac:spMk id="92" creationId="{C7815DEE-E597-33D8-5906-60BBE5C3D02E}"/>
          </ac:spMkLst>
        </pc:spChg>
        <pc:spChg chg="mod">
          <ac:chgData name="XIE, Zhiyuan" userId="8fb2f529-4543-4e9b-9f3e-8141cbe0f237" providerId="ADAL" clId="{7FE275CE-384E-904D-A4A3-3439EC0F775C}" dt="2022-10-16T14:15:24.736" v="334" actId="1076"/>
          <ac:spMkLst>
            <pc:docMk/>
            <pc:sldMk cId="1219498985" sldId="374"/>
            <ac:spMk id="94" creationId="{BF9FD8A1-972D-FF8C-FD02-ED2A71DAAE02}"/>
          </ac:spMkLst>
        </pc:spChg>
        <pc:spChg chg="mod">
          <ac:chgData name="XIE, Zhiyuan" userId="8fb2f529-4543-4e9b-9f3e-8141cbe0f237" providerId="ADAL" clId="{7FE275CE-384E-904D-A4A3-3439EC0F775C}" dt="2022-10-16T14:15:21.377" v="333" actId="1076"/>
          <ac:spMkLst>
            <pc:docMk/>
            <pc:sldMk cId="1219498985" sldId="374"/>
            <ac:spMk id="95" creationId="{3B628A8D-EB2E-2B34-16AE-F2173E8EFA30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6" creationId="{16476B8A-6221-78FA-4017-646936217D59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7" creationId="{3A6C7D6A-BB10-626F-59A4-E8C232C1DA45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8" creationId="{DB317FF6-2A75-58F5-69E1-72C46D48F7B4}"/>
          </ac:spMkLst>
        </pc:spChg>
        <pc:spChg chg="mod">
          <ac:chgData name="XIE, Zhiyuan" userId="8fb2f529-4543-4e9b-9f3e-8141cbe0f237" providerId="ADAL" clId="{7FE275CE-384E-904D-A4A3-3439EC0F775C}" dt="2022-10-16T14:06:37.996" v="191"/>
          <ac:spMkLst>
            <pc:docMk/>
            <pc:sldMk cId="1219498985" sldId="374"/>
            <ac:spMk id="99" creationId="{E21B055B-F473-7955-12CF-5A4BB2E6D929}"/>
          </ac:spMkLst>
        </pc:spChg>
        <pc:spChg chg="add mod">
          <ac:chgData name="XIE, Zhiyuan" userId="8fb2f529-4543-4e9b-9f3e-8141cbe0f237" providerId="ADAL" clId="{7FE275CE-384E-904D-A4A3-3439EC0F775C}" dt="2022-10-16T14:06:44.671" v="192"/>
          <ac:spMkLst>
            <pc:docMk/>
            <pc:sldMk cId="1219498985" sldId="374"/>
            <ac:spMk id="100" creationId="{4C942077-1804-F0A7-AC38-036C29E2416C}"/>
          </ac:spMkLst>
        </pc:spChg>
        <pc:spChg chg="add mod">
          <ac:chgData name="XIE, Zhiyuan" userId="8fb2f529-4543-4e9b-9f3e-8141cbe0f237" providerId="ADAL" clId="{7FE275CE-384E-904D-A4A3-3439EC0F775C}" dt="2022-10-16T14:09:09.573" v="256" actId="1076"/>
          <ac:spMkLst>
            <pc:docMk/>
            <pc:sldMk cId="1219498985" sldId="374"/>
            <ac:spMk id="101" creationId="{3D562990-7FC8-0FD3-AB00-52D9BB89397B}"/>
          </ac:spMkLst>
        </pc:spChg>
        <pc:spChg chg="del mod">
          <ac:chgData name="XIE, Zhiyuan" userId="8fb2f529-4543-4e9b-9f3e-8141cbe0f237" providerId="ADAL" clId="{7FE275CE-384E-904D-A4A3-3439EC0F775C}" dt="2022-10-16T14:17:57.843" v="381" actId="478"/>
          <ac:spMkLst>
            <pc:docMk/>
            <pc:sldMk cId="1219498985" sldId="374"/>
            <ac:spMk id="105" creationId="{6B396E08-506B-32C8-1AEF-4D2EF17A2B2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6" creationId="{22AB7DE4-6234-D31C-1200-7E4AFA0DEE9E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7" creationId="{ADF18D66-91FE-7C72-B91F-495B7985406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08" creationId="{1F6EAC4D-FE4E-F407-FE4D-6D9498DF8725}"/>
          </ac:spMkLst>
        </pc:spChg>
        <pc:spChg chg="mod">
          <ac:chgData name="XIE, Zhiyuan" userId="8fb2f529-4543-4e9b-9f3e-8141cbe0f237" providerId="ADAL" clId="{7FE275CE-384E-904D-A4A3-3439EC0F775C}" dt="2022-10-16T14:18:01.555" v="382" actId="1076"/>
          <ac:spMkLst>
            <pc:docMk/>
            <pc:sldMk cId="1219498985" sldId="374"/>
            <ac:spMk id="109" creationId="{78864B05-B329-8E74-CABC-185B47176120}"/>
          </ac:spMkLst>
        </pc:spChg>
        <pc:spChg chg="mod">
          <ac:chgData name="XIE, Zhiyuan" userId="8fb2f529-4543-4e9b-9f3e-8141cbe0f237" providerId="ADAL" clId="{7FE275CE-384E-904D-A4A3-3439EC0F775C}" dt="2022-10-16T14:18:13.535" v="384" actId="1076"/>
          <ac:spMkLst>
            <pc:docMk/>
            <pc:sldMk cId="1219498985" sldId="374"/>
            <ac:spMk id="110" creationId="{51A77EFC-23A3-2DD0-3198-7BD47E6BB0EC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1" creationId="{5775492B-67CE-F604-613D-691BBD26282F}"/>
          </ac:spMkLst>
        </pc:spChg>
        <pc:spChg chg="mod">
          <ac:chgData name="XIE, Zhiyuan" userId="8fb2f529-4543-4e9b-9f3e-8141cbe0f237" providerId="ADAL" clId="{7FE275CE-384E-904D-A4A3-3439EC0F775C}" dt="2022-10-16T14:18:09.015" v="383" actId="1076"/>
          <ac:spMkLst>
            <pc:docMk/>
            <pc:sldMk cId="1219498985" sldId="374"/>
            <ac:spMk id="112" creationId="{F3A5F9E3-37C4-D9C5-BF55-0B9800A5F180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3" creationId="{1B866D5D-D905-8136-7456-218888F713E5}"/>
          </ac:spMkLst>
        </pc:spChg>
        <pc:spChg chg="mod">
          <ac:chgData name="XIE, Zhiyuan" userId="8fb2f529-4543-4e9b-9f3e-8141cbe0f237" providerId="ADAL" clId="{7FE275CE-384E-904D-A4A3-3439EC0F775C}" dt="2022-10-16T14:11:32.298" v="293"/>
          <ac:spMkLst>
            <pc:docMk/>
            <pc:sldMk cId="1219498985" sldId="374"/>
            <ac:spMk id="115" creationId="{BC4BB9E9-BEDD-D08B-EDCA-788389EA6A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2" creationId="{BB845321-37D4-E2FA-B0E7-CB8DB1189C1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3" creationId="{43263BBD-C977-B403-66A9-F4176A5D3B7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4" creationId="{28D31902-2EFE-6DBA-69BF-D897B85BCDB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5" creationId="{54F1DADB-B062-4D45-D3FD-0C4BD2585AA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6" creationId="{1ED925BF-2B38-7201-93F2-3123F644642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7" creationId="{6544F3D7-AB2C-20F7-AF3A-AB8E58BD48AF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8" creationId="{E8C677C0-E90F-E56A-D127-CEB94B2D2ACB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39" creationId="{4CB68F48-11BC-D7F9-606F-9AAA25C94C0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0" creationId="{1E0D368D-1817-8684-2687-E83E3EB8D82E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1" creationId="{A7833BBA-89DE-9E5C-DCBC-636014B5357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2" creationId="{C5E96E42-E32C-701B-E098-3DBD881C4E47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3" creationId="{44FC06D5-08C6-38AA-768C-6EBE98491548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4" creationId="{BDC46CA8-F5D8-F98D-DC53-5C20AB8855C4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5" creationId="{DE57655A-E6C3-101F-46DA-11FE67DA77BC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6" creationId="{A8384DCB-0A72-3626-B152-6E882A219FF0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7" creationId="{28C1BB44-A3A0-CB66-E3F3-4D840684E3E6}"/>
          </ac:spMkLst>
        </pc:spChg>
        <pc:spChg chg="mod">
          <ac:chgData name="XIE, Zhiyuan" userId="8fb2f529-4543-4e9b-9f3e-8141cbe0f237" providerId="ADAL" clId="{7FE275CE-384E-904D-A4A3-3439EC0F775C}" dt="2022-10-16T14:12:40.957" v="297"/>
          <ac:spMkLst>
            <pc:docMk/>
            <pc:sldMk cId="1219498985" sldId="374"/>
            <ac:spMk id="149" creationId="{C53CF52C-0B0E-9BBE-068F-12B6572E4E2C}"/>
          </ac:spMkLst>
        </pc:spChg>
        <pc:grpChg chg="add del mod">
          <ac:chgData name="XIE, Zhiyuan" userId="8fb2f529-4543-4e9b-9f3e-8141cbe0f237" providerId="ADAL" clId="{7FE275CE-384E-904D-A4A3-3439EC0F775C}" dt="2022-10-16T14:11:31.901" v="292" actId="478"/>
          <ac:grpSpMkLst>
            <pc:docMk/>
            <pc:sldMk cId="1219498985" sldId="374"/>
            <ac:grpSpMk id="5" creationId="{B66F1331-948B-4CC4-C395-C5C38A3454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7" creationId="{CE1487D0-C089-BD5D-DAD8-214F7687733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19" creationId="{4C07DAF9-38F5-A482-B860-433FC52B007C}"/>
          </ac:grpSpMkLst>
        </pc:grpChg>
        <pc:grpChg chg="add mod">
          <ac:chgData name="XIE, Zhiyuan" userId="8fb2f529-4543-4e9b-9f3e-8141cbe0f237" providerId="ADAL" clId="{7FE275CE-384E-904D-A4A3-3439EC0F775C}" dt="2022-10-16T14:10:43.504" v="289" actId="1076"/>
          <ac:grpSpMkLst>
            <pc:docMk/>
            <pc:sldMk cId="1219498985" sldId="374"/>
            <ac:grpSpMk id="22" creationId="{BFAD694D-8085-CB31-67C8-461B630017A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3" creationId="{4A19CC93-5E6A-C6CC-EE47-AEEF5B2EE38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4" creationId="{FFB5DE1E-8BD0-1916-C616-730952616E3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29" creationId="{A179D54F-0124-BBCF-A053-6DFE804B1AB5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0" creationId="{E4B5600D-3922-40E3-9EDB-90E09CD3BF3E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1" creationId="{67DCCE50-DE6A-9071-E710-1802B2DC67D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2" creationId="{EE45308A-F6BA-E473-2393-F4C9FA955AA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3" creationId="{C1B2B000-D43E-1B06-45A5-5A81BBFB0C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34" creationId="{54C810AB-839E-B7AF-1E57-5A5E14A86ACF}"/>
          </ac:grpSpMkLst>
        </pc:grpChg>
        <pc:grpChg chg="add del mod">
          <ac:chgData name="XIE, Zhiyuan" userId="8fb2f529-4543-4e9b-9f3e-8141cbe0f237" providerId="ADAL" clId="{7FE275CE-384E-904D-A4A3-3439EC0F775C}" dt="2022-10-16T14:11:51.503" v="296" actId="478"/>
          <ac:grpSpMkLst>
            <pc:docMk/>
            <pc:sldMk cId="1219498985" sldId="374"/>
            <ac:grpSpMk id="47" creationId="{89B9DA0F-E619-E30C-20BB-51C91E015E18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0" creationId="{4BC1195F-DE11-459E-0180-A5BE95A06281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3" creationId="{9BAE4834-68EF-1838-E1C6-D73ECE2D9DA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4" creationId="{8638B1CA-E6F3-74E3-CCF1-81B74892A48D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5" creationId="{F3B9BF1C-7B9C-4F08-0EA7-2546E9582860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6" creationId="{2E9DF51F-C245-322D-F18B-F56E49884B22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7" creationId="{52A8D320-727A-AC46-4F5B-23E2B0F1543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8" creationId="{D72BA24B-B388-F579-B0E3-A7E7F50D38F7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59" creationId="{08626E84-368E-A3BF-1B88-CD19B21E955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60" creationId="{BE45B2AA-5468-4F28-20CC-803E1ED8C72A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7" creationId="{234612DD-E1B4-49F5-D04A-44BD4ED98163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78" creationId="{5B94FE37-5740-AF01-2AFB-D796236BD938}"/>
          </ac:grpSpMkLst>
        </pc:grpChg>
        <pc:grpChg chg="add del mod">
          <ac:chgData name="XIE, Zhiyuan" userId="8fb2f529-4543-4e9b-9f3e-8141cbe0f237" providerId="ADAL" clId="{7FE275CE-384E-904D-A4A3-3439EC0F775C}" dt="2022-10-16T14:12:57.585" v="299" actId="165"/>
          <ac:grpSpMkLst>
            <pc:docMk/>
            <pc:sldMk cId="1219498985" sldId="374"/>
            <ac:grpSpMk id="86" creationId="{C051AD40-C407-327D-799A-E641956C6940}"/>
          </ac:grpSpMkLst>
        </pc:grpChg>
        <pc:grpChg chg="del mod topLvl">
          <ac:chgData name="XIE, Zhiyuan" userId="8fb2f529-4543-4e9b-9f3e-8141cbe0f237" providerId="ADAL" clId="{7FE275CE-384E-904D-A4A3-3439EC0F775C}" dt="2022-10-16T14:14:07.341" v="307" actId="165"/>
          <ac:grpSpMkLst>
            <pc:docMk/>
            <pc:sldMk cId="1219498985" sldId="374"/>
            <ac:grpSpMk id="90" creationId="{83F8A862-5F6F-DBDA-F8CE-FD66A9FFD009}"/>
          </ac:grpSpMkLst>
        </pc:grpChg>
        <pc:grpChg chg="mod topLvl">
          <ac:chgData name="XIE, Zhiyuan" userId="8fb2f529-4543-4e9b-9f3e-8141cbe0f237" providerId="ADAL" clId="{7FE275CE-384E-904D-A4A3-3439EC0F775C}" dt="2022-10-16T14:16:13.929" v="338" actId="1037"/>
          <ac:grpSpMkLst>
            <pc:docMk/>
            <pc:sldMk cId="1219498985" sldId="374"/>
            <ac:grpSpMk id="91" creationId="{F02DDB4F-6524-686B-31C4-811F9BB4F914}"/>
          </ac:grpSpMkLst>
        </pc:grpChg>
        <pc:grpChg chg="mod">
          <ac:chgData name="XIE, Zhiyuan" userId="8fb2f529-4543-4e9b-9f3e-8141cbe0f237" providerId="ADAL" clId="{7FE275CE-384E-904D-A4A3-3439EC0F775C}" dt="2022-10-16T14:06:37.996" v="191"/>
          <ac:grpSpMkLst>
            <pc:docMk/>
            <pc:sldMk cId="1219498985" sldId="374"/>
            <ac:grpSpMk id="93" creationId="{4B46F635-B703-557C-932A-EAF8849EBFF7}"/>
          </ac:grpSpMkLst>
        </pc:grpChg>
        <pc:grpChg chg="add mod">
          <ac:chgData name="XIE, Zhiyuan" userId="8fb2f529-4543-4e9b-9f3e-8141cbe0f237" providerId="ADAL" clId="{7FE275CE-384E-904D-A4A3-3439EC0F775C}" dt="2022-10-16T14:11:40.752" v="295" actId="1076"/>
          <ac:grpSpMkLst>
            <pc:docMk/>
            <pc:sldMk cId="1219498985" sldId="374"/>
            <ac:grpSpMk id="102" creationId="{9C67DCC3-3CDF-EF6B-89B0-51561145D442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4" creationId="{91080679-5E12-C5F0-C9CD-0A0C46DA025B}"/>
          </ac:grpSpMkLst>
        </pc:grpChg>
        <pc:grpChg chg="mod">
          <ac:chgData name="XIE, Zhiyuan" userId="8fb2f529-4543-4e9b-9f3e-8141cbe0f237" providerId="ADAL" clId="{7FE275CE-384E-904D-A4A3-3439EC0F775C}" dt="2022-10-16T14:11:32.298" v="293"/>
          <ac:grpSpMkLst>
            <pc:docMk/>
            <pc:sldMk cId="1219498985" sldId="374"/>
            <ac:grpSpMk id="116" creationId="{CE8781BD-9BDF-22E7-9177-14B96B85B16B}"/>
          </ac:grpSpMkLst>
        </pc:grpChg>
        <pc:grpChg chg="add mod topLv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19" creationId="{AC1CDA54-056D-EE9E-B84A-34696A60B98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2" creationId="{18196648-551B-889A-4609-B0D86345E668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4" creationId="{096FDC47-5AE1-B10E-7700-29652995A70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5" creationId="{3C70CAB7-F145-A320-79F5-6411C1FB469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6" creationId="{FF39C393-7CAD-77BA-707A-33596AB9AC1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7" creationId="{53EC445F-685C-66F3-1C0A-78B42A3330E1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8" creationId="{06E81ECF-6143-4498-6F6B-AAD68F261593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29" creationId="{4060BEE5-C5B1-9B02-1F30-B4B5D0C86E10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0" creationId="{B93148E3-7C21-09BD-0299-5133BAE540CD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31" creationId="{E201AE0E-BE81-D64A-0065-9093F74C2ECC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48" creationId="{C659D066-4458-BE0E-74FD-E9905833296F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0" creationId="{7840F290-0258-D432-7E02-71BB3BCFB057}"/>
          </ac:grpSpMkLst>
        </pc:grpChg>
        <pc:grpChg chg="mod">
          <ac:chgData name="XIE, Zhiyuan" userId="8fb2f529-4543-4e9b-9f3e-8141cbe0f237" providerId="ADAL" clId="{7FE275CE-384E-904D-A4A3-3439EC0F775C}" dt="2022-10-16T14:12:40.957" v="297"/>
          <ac:grpSpMkLst>
            <pc:docMk/>
            <pc:sldMk cId="1219498985" sldId="374"/>
            <ac:grpSpMk id="151" creationId="{40F9EED0-CFC6-D2FC-2E3C-6BD8FF241E68}"/>
          </ac:grpSpMkLst>
        </pc:grpChg>
        <pc:grpChg chg="add del">
          <ac:chgData name="XIE, Zhiyuan" userId="8fb2f529-4543-4e9b-9f3e-8141cbe0f237" providerId="ADAL" clId="{7FE275CE-384E-904D-A4A3-3439EC0F775C}" dt="2022-10-16T14:19:45.651" v="430" actId="165"/>
          <ac:grpSpMkLst>
            <pc:docMk/>
            <pc:sldMk cId="1219498985" sldId="374"/>
            <ac:grpSpMk id="156" creationId="{F0163FB1-21E6-1912-2A19-65F8FEBC31E2}"/>
          </ac:grpSpMkLst>
        </pc:grpChg>
        <pc:grpChg chg="add">
          <ac:chgData name="XIE, Zhiyuan" userId="8fb2f529-4543-4e9b-9f3e-8141cbe0f237" providerId="ADAL" clId="{7FE275CE-384E-904D-A4A3-3439EC0F775C}" dt="2022-10-16T14:13:14.524" v="301" actId="164"/>
          <ac:grpSpMkLst>
            <pc:docMk/>
            <pc:sldMk cId="1219498985" sldId="374"/>
            <ac:grpSpMk id="157" creationId="{DB49D4A2-60F8-E944-A8AA-DFC04516E788}"/>
          </ac:grpSpMkLst>
        </pc:grpChg>
        <pc:grpChg chg="add mod">
          <ac:chgData name="XIE, Zhiyuan" userId="8fb2f529-4543-4e9b-9f3e-8141cbe0f237" providerId="ADAL" clId="{7FE275CE-384E-904D-A4A3-3439EC0F775C}" dt="2022-10-16T14:16:29.637" v="348" actId="1035"/>
          <ac:grpSpMkLst>
            <pc:docMk/>
            <pc:sldMk cId="1219498985" sldId="374"/>
            <ac:grpSpMk id="158" creationId="{6089EDD0-BE37-6245-FFA9-898B4A81B2DB}"/>
          </ac:grpSpMkLst>
        </pc:grpChg>
        <pc:grpChg chg="add">
          <ac:chgData name="XIE, Zhiyuan" userId="8fb2f529-4543-4e9b-9f3e-8141cbe0f237" providerId="ADAL" clId="{7FE275CE-384E-904D-A4A3-3439EC0F775C}" dt="2022-10-16T14:14:16.057" v="308" actId="164"/>
          <ac:grpSpMkLst>
            <pc:docMk/>
            <pc:sldMk cId="1219498985" sldId="374"/>
            <ac:grpSpMk id="159" creationId="{21857189-9EDB-BC29-AECA-85B0F6DBB15B}"/>
          </ac:grpSpMkLst>
        </pc:grp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6" creationId="{F7472646-183E-F108-C3FA-3C95DE4BBC4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" creationId="{6AB252C9-A08E-04DE-BEE1-07872899D7D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0" creationId="{1083AE14-E1D5-B168-0C84-2F21671CD3C3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1" creationId="{78D63BAC-35F7-59EA-177B-9F8F2872BD24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6" creationId="{BC07A177-941E-B889-3684-D6812F25C33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7" creationId="{3F2C262E-8C99-2636-B432-FD583C1F2FE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28" creationId="{4F454C1D-FA6D-BA68-9666-7BBDF2B9D6BB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8" creationId="{5C453168-912D-51B5-E173-0FBB0DE512ED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49" creationId="{C219768E-BAC5-E459-ED7F-7DA9F6BB9CB7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79" creationId="{E0C39589-E6AF-5716-2B55-3E99D5684F2E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0" creationId="{9D3FE7CD-3765-9545-263F-FA05DD5F0752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1" creationId="{8DB33C9A-F09F-7569-7CE2-71CC0CD885A1}"/>
          </ac:picMkLst>
        </pc:picChg>
        <pc:picChg chg="mod">
          <ac:chgData name="XIE, Zhiyuan" userId="8fb2f529-4543-4e9b-9f3e-8141cbe0f237" providerId="ADAL" clId="{7FE275CE-384E-904D-A4A3-3439EC0F775C}" dt="2022-10-16T14:06:37.996" v="191"/>
          <ac:picMkLst>
            <pc:docMk/>
            <pc:sldMk cId="1219498985" sldId="374"/>
            <ac:picMk id="82" creationId="{F034C897-2466-E0A1-253E-978B58C44115}"/>
          </ac:picMkLst>
        </pc:picChg>
        <pc:picChg chg="mod">
          <ac:chgData name="XIE, Zhiyuan" userId="8fb2f529-4543-4e9b-9f3e-8141cbe0f237" providerId="ADAL" clId="{7FE275CE-384E-904D-A4A3-3439EC0F775C}" dt="2022-10-16T14:18:16.857" v="385" actId="1076"/>
          <ac:picMkLst>
            <pc:docMk/>
            <pc:sldMk cId="1219498985" sldId="374"/>
            <ac:picMk id="103" creationId="{F9196ADE-9406-AA6F-2395-181D759FF3C4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04" creationId="{DC991FF3-8276-68CA-4593-1AEDCCB90FB2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7" creationId="{BF9BD070-F7A4-FDFD-B13D-9E110FFAD4C7}"/>
          </ac:picMkLst>
        </pc:picChg>
        <pc:picChg chg="mod">
          <ac:chgData name="XIE, Zhiyuan" userId="8fb2f529-4543-4e9b-9f3e-8141cbe0f237" providerId="ADAL" clId="{7FE275CE-384E-904D-A4A3-3439EC0F775C}" dt="2022-10-16T14:11:32.298" v="293"/>
          <ac:picMkLst>
            <pc:docMk/>
            <pc:sldMk cId="1219498985" sldId="374"/>
            <ac:picMk id="118" creationId="{A6157585-230E-E9C9-E0FA-D33E77240F21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0" creationId="{75B0FE5A-EE60-11A4-FE88-41AD079237F0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21" creationId="{1FC2E5AB-0280-1EED-D5A1-F7AAC07C1188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2" creationId="{DCC62A71-80AC-3712-7C20-EB50C3E98D5A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3" creationId="{D534CC8C-42FB-41E1-00D5-1F4C34456619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4" creationId="{CF95713F-91E1-B8A6-BBB2-40F311247F0F}"/>
          </ac:picMkLst>
        </pc:picChg>
        <pc:picChg chg="mod">
          <ac:chgData name="XIE, Zhiyuan" userId="8fb2f529-4543-4e9b-9f3e-8141cbe0f237" providerId="ADAL" clId="{7FE275CE-384E-904D-A4A3-3439EC0F775C}" dt="2022-10-16T14:12:40.957" v="297"/>
          <ac:picMkLst>
            <pc:docMk/>
            <pc:sldMk cId="1219498985" sldId="374"/>
            <ac:picMk id="155" creationId="{043EC558-C963-4992-E875-52CDACD06B5B}"/>
          </ac:picMkLst>
        </pc:picChg>
        <pc:cxnChg chg="mod">
          <ac:chgData name="XIE, Zhiyuan" userId="8fb2f529-4543-4e9b-9f3e-8141cbe0f237" providerId="ADAL" clId="{7FE275CE-384E-904D-A4A3-3439EC0F775C}" dt="2022-10-16T14:06:37.996" v="191"/>
          <ac:cxnSpMkLst>
            <pc:docMk/>
            <pc:sldMk cId="1219498985" sldId="374"/>
            <ac:cxnSpMk id="52" creationId="{D94AEC94-EF3E-340C-0AA5-EE106D5AFE99}"/>
          </ac:cxnSpMkLst>
        </pc:cxnChg>
        <pc:cxnChg chg="mod">
          <ac:chgData name="XIE, Zhiyuan" userId="8fb2f529-4543-4e9b-9f3e-8141cbe0f237" providerId="ADAL" clId="{7FE275CE-384E-904D-A4A3-3439EC0F775C}" dt="2022-10-16T14:12:40.957" v="297"/>
          <ac:cxnSpMkLst>
            <pc:docMk/>
            <pc:sldMk cId="1219498985" sldId="374"/>
            <ac:cxnSpMk id="123" creationId="{64E70518-647D-4383-D946-C378EAE906C1}"/>
          </ac:cxnSpMkLst>
        </pc:cxnChg>
      </pc:sldChg>
      <pc:sldChg chg="addSp delSp modSp add mod ord addAnim delAnim modAnim">
        <pc:chgData name="XIE, Zhiyuan" userId="8fb2f529-4543-4e9b-9f3e-8141cbe0f237" providerId="ADAL" clId="{7FE275CE-384E-904D-A4A3-3439EC0F775C}" dt="2022-10-18T12:48:37.710" v="2081" actId="20578"/>
        <pc:sldMkLst>
          <pc:docMk/>
          <pc:sldMk cId="3097475276" sldId="518"/>
        </pc:sldMkLst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2" creationId="{F2F89E18-02A1-1F5D-5E43-D9923207764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3" creationId="{186F7DFB-AF9D-B49D-2510-24775D04024F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3" creationId="{5FA4746D-4F8A-AFB9-B7CC-62203B09FE0A}"/>
          </ac:spMkLst>
        </pc:spChg>
        <pc:spChg chg="del topLvl">
          <ac:chgData name="XIE, Zhiyuan" userId="8fb2f529-4543-4e9b-9f3e-8141cbe0f237" providerId="ADAL" clId="{7FE275CE-384E-904D-A4A3-3439EC0F775C}" dt="2022-10-18T06:01:16.748" v="1060" actId="478"/>
          <ac:spMkLst>
            <pc:docMk/>
            <pc:sldMk cId="3097475276" sldId="518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4" creationId="{62B7DEA9-B5B2-72D6-BB15-20CC2F7E4125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4" creationId="{75A7EBA2-1016-56B6-D6FE-67806CA9DAA8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6" creationId="{217CC4F8-A229-45F6-4491-E5D9D070D6D2}"/>
          </ac:spMkLst>
        </pc:spChg>
        <pc:spChg chg="del mod topLvl">
          <ac:chgData name="XIE, Zhiyuan" userId="8fb2f529-4543-4e9b-9f3e-8141cbe0f237" providerId="ADAL" clId="{7FE275CE-384E-904D-A4A3-3439EC0F775C}" dt="2022-10-18T06:01:19.602" v="1061" actId="478"/>
          <ac:spMkLst>
            <pc:docMk/>
            <pc:sldMk cId="3097475276" sldId="518"/>
            <ac:spMk id="6" creationId="{E7892D17-1802-12B3-8ADF-A10072FE650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8" creationId="{1972CB77-D287-8ACA-0BE0-E6F548041599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8" creationId="{E25E2E90-AB99-634D-C02B-D2140A1DB2B3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9" creationId="{3247AD9C-8A30-3CFB-652E-1047A9BDB538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9" creationId="{FF07355A-3889-E8B7-3570-F965BF662DEB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3" creationId="{52244FFC-59F2-9B19-7D57-2C27A941ACD6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3" creationId="{A9D521A0-0BFA-FD9C-2CDF-3E5E24D61DDC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4" creationId="{26C0D4F0-6C0E-F1E3-5072-DA322566FF69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4" creationId="{50E8C647-4AE3-8F32-ADFF-02373B23C672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4" creationId="{8672D6BE-13D9-3B31-D1A4-1DB98BDCACA2}"/>
          </ac:spMkLst>
        </pc:spChg>
        <pc:spChg chg="mod">
          <ac:chgData name="XIE, Zhiyuan" userId="8fb2f529-4543-4e9b-9f3e-8141cbe0f237" providerId="ADAL" clId="{7FE275CE-384E-904D-A4A3-3439EC0F775C}" dt="2022-10-18T12:29:41.940" v="1756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36:39.214" v="1889" actId="1035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10:17.728" v="1603"/>
          <ac:spMkLst>
            <pc:docMk/>
            <pc:sldMk cId="3097475276" sldId="518"/>
            <ac:spMk id="17" creationId="{020671C8-1815-8EE3-BCB2-C587E31E37B2}"/>
          </ac:spMkLst>
        </pc:spChg>
        <pc:spChg chg="mod">
          <ac:chgData name="XIE, Zhiyuan" userId="8fb2f529-4543-4e9b-9f3e-8141cbe0f237" providerId="ADAL" clId="{7FE275CE-384E-904D-A4A3-3439EC0F775C}" dt="2022-10-18T12:17:31.612" v="1713"/>
          <ac:spMkLst>
            <pc:docMk/>
            <pc:sldMk cId="3097475276" sldId="518"/>
            <ac:spMk id="17" creationId="{8A87AAE9-6FF8-8752-9D49-5CBCA53F2525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17" creationId="{B6504402-C52C-4D97-02E5-645C9E44C0BF}"/>
          </ac:spMkLst>
        </pc:spChg>
        <pc:spChg chg="del topLvl">
          <ac:chgData name="XIE, Zhiyuan" userId="8fb2f529-4543-4e9b-9f3e-8141cbe0f237" providerId="ADAL" clId="{7FE275CE-384E-904D-A4A3-3439EC0F775C}" dt="2022-10-18T06:01:25.218" v="1064" actId="478"/>
          <ac:spMkLst>
            <pc:docMk/>
            <pc:sldMk cId="3097475276" sldId="518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06:02:18.683" v="1080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0" creationId="{9AF11A6D-BDCC-95B0-956C-00E4AAF96873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1" creationId="{07560C8F-2586-38D2-882E-4C16D852885D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1" creationId="{94C180B2-B3AE-1DFD-0002-34C88BADC9C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2" creationId="{3AF668CB-B94D-1CBA-1CF8-E2F49BC56931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2" creationId="{65A7FF57-3FF2-1A4D-DE29-59FD47234623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3" creationId="{CE6606C0-579F-FE57-6D81-A5E3F52756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3" creationId="{F781D458-383C-CFF4-6AB0-B20793D4710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4" creationId="{619C3EC8-CF64-2BAB-195D-B5B14C182568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5" creationId="{E21DBA70-8A6C-4F4D-E2E8-64979A3030E1}"/>
          </ac:spMkLst>
        </pc:spChg>
        <pc:spChg chg="add mod">
          <ac:chgData name="XIE, Zhiyuan" userId="8fb2f529-4543-4e9b-9f3e-8141cbe0f237" providerId="ADAL" clId="{7FE275CE-384E-904D-A4A3-3439EC0F775C}" dt="2022-10-18T06:02:08.231" v="1079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27" creationId="{153203FC-9721-53B9-56D5-B1411C5745EB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27" creationId="{C3ACCB4C-0EA6-8AFC-F430-105BE67D3275}"/>
          </ac:spMkLst>
        </pc:spChg>
        <pc:spChg chg="add mod">
          <ac:chgData name="XIE, Zhiyuan" userId="8fb2f529-4543-4e9b-9f3e-8141cbe0f237" providerId="ADAL" clId="{7FE275CE-384E-904D-A4A3-3439EC0F775C}" dt="2022-10-18T12:40:49.822" v="1932" actId="1076"/>
          <ac:spMkLst>
            <pc:docMk/>
            <pc:sldMk cId="3097475276" sldId="518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0" creationId="{8CD5AAE9-05CF-27C1-7FA2-69E7BBBDE95D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0" creationId="{9C9AFACF-B7F1-6829-83AC-A6C1DBA848D8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1" creationId="{33CABED2-1F77-911B-806F-4908C178F6B7}"/>
          </ac:spMkLst>
        </pc:spChg>
        <pc:spChg chg="mod">
          <ac:chgData name="XIE, Zhiyuan" userId="8fb2f529-4543-4e9b-9f3e-8141cbe0f237" providerId="ADAL" clId="{7FE275CE-384E-904D-A4A3-3439EC0F775C}" dt="2022-10-18T12:05:20.632" v="1553"/>
          <ac:spMkLst>
            <pc:docMk/>
            <pc:sldMk cId="3097475276" sldId="518"/>
            <ac:spMk id="32" creationId="{93CFC996-2FFE-0A8E-5157-37794BF7D991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2" creationId="{D6860CA2-0C8A-062D-0131-BE907B93B2E9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3" creationId="{3B8C21C6-244E-AA6D-5799-7BD7605D32CC}"/>
          </ac:spMkLst>
        </pc:spChg>
        <pc:spChg chg="mod">
          <ac:chgData name="XIE, Zhiyuan" userId="8fb2f529-4543-4e9b-9f3e-8141cbe0f237" providerId="ADAL" clId="{7FE275CE-384E-904D-A4A3-3439EC0F775C}" dt="2022-10-18T12:19:45.452" v="1722"/>
          <ac:spMkLst>
            <pc:docMk/>
            <pc:sldMk cId="3097475276" sldId="518"/>
            <ac:spMk id="35" creationId="{9BD66A00-83DC-84E1-ECCB-715C1FCDC857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2" creationId="{E5C50634-4685-1EE7-75F6-21F1A30815E0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3" creationId="{51E5893F-8603-F292-6EDA-7A58E7864A63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3" creationId="{68AEF53E-582D-149C-73E6-288E4C4A5A4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4" creationId="{16E79818-9F2E-DC2C-4A12-F989D3314274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4" creationId="{A428EE1F-39EA-8088-B856-ACF111783026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5" creationId="{6F7E360A-6111-6BDB-B5B2-24CEEDA2D9B3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5" creationId="{D231F5DD-3F58-D861-7123-4E544B5CBA92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6" creationId="{7228D60D-2333-99FA-DE7D-813BE9B11F1B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6" creationId="{C074F51D-C310-669A-0735-20A1C883DB6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7" creationId="{33483D91-98D5-94B6-B6B6-55B71F6C1D3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7" creationId="{A5A2AA9D-C123-DA5D-CCDD-747108586824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8" creationId="{690043A7-D90D-6854-831C-64B2FBFC3F85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8" creationId="{C18A1573-5009-F226-A7E4-91893159B241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49" creationId="{000AB296-6A22-6D3A-2813-C188F4DA830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49" creationId="{1DAC0FA5-1BEE-91EF-6C7F-1625B69A9BCC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0" creationId="{ABEECDCB-6FAE-381B-5750-D9A930BEC89D}"/>
          </ac:spMkLst>
        </pc:spChg>
        <pc:spChg chg="mod">
          <ac:chgData name="XIE, Zhiyuan" userId="8fb2f529-4543-4e9b-9f3e-8141cbe0f237" providerId="ADAL" clId="{7FE275CE-384E-904D-A4A3-3439EC0F775C}" dt="2022-10-18T12:21:20.225" v="1729"/>
          <ac:spMkLst>
            <pc:docMk/>
            <pc:sldMk cId="3097475276" sldId="518"/>
            <ac:spMk id="51" creationId="{B30241C8-B265-77F5-57EC-3E6747C2B8CC}"/>
          </ac:spMkLst>
        </pc:spChg>
        <pc:spChg chg="mod">
          <ac:chgData name="XIE, Zhiyuan" userId="8fb2f529-4543-4e9b-9f3e-8141cbe0f237" providerId="ADAL" clId="{7FE275CE-384E-904D-A4A3-3439EC0F775C}" dt="2022-10-18T12:05:30.926" v="1557"/>
          <ac:spMkLst>
            <pc:docMk/>
            <pc:sldMk cId="3097475276" sldId="518"/>
            <ac:spMk id="51" creationId="{DB36DE9F-0774-892D-9AC0-1AAB9BB34221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1" creationId="{D9B197A6-079C-BADA-CD23-14A3C3B026F6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2" creationId="{362AE576-1B4A-B13E-008A-190668A55A8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2" creationId="{76D816CB-D300-037A-E0D4-EA1B10A150B5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3" creationId="{4EAD5CFC-778F-EBBB-13A9-390F19332B19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3" creationId="{A800B221-04B8-7C8F-EF7C-8C277F2D35BD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4" creationId="{1853D178-4CD8-1E65-CF8F-2765074EE0B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4" creationId="{D0AC8B6B-75F5-2B99-3D54-DA5609CE53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5" creationId="{3E82FAA9-C94C-BAF9-0AA5-A34FE589DC0E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5" creationId="{EC118229-2681-3971-5E55-FB55A5A7B5F1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6" creationId="{900CFD44-3B9E-A38F-1D65-48E997CF1F98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6" creationId="{F46FB9D9-6768-15E1-840B-F77E0AB9CDCC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7" creationId="{81D1B887-72C7-82A1-B3CA-3C264DD9DD52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7" creationId="{D27E08F8-BA6F-2F17-BF4E-DF684305596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8" creationId="{9AD6018A-DB46-2F87-6AFE-6B1B44341F8E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68" creationId="{B505C4C1-7012-6297-4D5B-47057ADDD623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69" creationId="{FFED056D-ACC0-2E24-71B3-8E6CB165AC5B}"/>
          </ac:spMkLst>
        </pc:spChg>
        <pc:spChg chg="mod">
          <ac:chgData name="XIE, Zhiyuan" userId="8fb2f529-4543-4e9b-9f3e-8141cbe0f237" providerId="ADAL" clId="{7FE275CE-384E-904D-A4A3-3439EC0F775C}" dt="2022-10-18T12:06:50.065" v="1565"/>
          <ac:spMkLst>
            <pc:docMk/>
            <pc:sldMk cId="3097475276" sldId="518"/>
            <ac:spMk id="70" creationId="{030C4377-2BD9-0558-011F-48E0EE9275DB}"/>
          </ac:spMkLst>
        </pc:spChg>
        <pc:spChg chg="mod">
          <ac:chgData name="XIE, Zhiyuan" userId="8fb2f529-4543-4e9b-9f3e-8141cbe0f237" providerId="ADAL" clId="{7FE275CE-384E-904D-A4A3-3439EC0F775C}" dt="2022-10-18T12:22:12.837" v="1739"/>
          <ac:spMkLst>
            <pc:docMk/>
            <pc:sldMk cId="3097475276" sldId="518"/>
            <ac:spMk id="70" creationId="{96BA17E2-939F-1F69-31A8-3366A2AD914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78" creationId="{8094BD7F-A2A9-8290-43DE-87CC25CAFCC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1" creationId="{1083BCB3-6279-69B5-E420-65C342F538C4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2" creationId="{519F8DDD-DD12-0913-F153-DCF8B7CD74D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2" creationId="{FC3F4AC2-1928-3486-90B8-64164953A7E1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3" creationId="{AAC974F4-204B-8AF7-285C-A5E206C35960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3" creationId="{F7E39803-FCE2-A8F8-F2F1-AB96B4F065A6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4" creationId="{955F1415-8747-3D8D-94AB-5A3F186BC3F8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4" creationId="{F5715FDC-C279-1A48-9422-98184E7858DC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5" creationId="{D7D29F24-1430-DD8F-9A02-51C08AA80B28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5" creationId="{E57E681E-A504-4541-528F-67237E46A5EA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6" creationId="{151557B7-ED56-E3E0-E1A7-7D8A64ECBFED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6" creationId="{30FCAC9B-AA5D-FF14-47CC-5E89657182AB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7" creationId="{7D2DBBA2-3651-1D9E-3363-5DFA5F6FAC8E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7" creationId="{F1631BF5-010C-5FDC-2D8B-A125A4AD30DD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88" creationId="{6039176E-18DF-7E67-71A0-D49FC7497833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8" creationId="{9E5B8675-7FCE-D533-4678-2FBABA377EF2}"/>
          </ac:spMkLst>
        </pc:spChg>
        <pc:spChg chg="mod">
          <ac:chgData name="XIE, Zhiyuan" userId="8fb2f529-4543-4e9b-9f3e-8141cbe0f237" providerId="ADAL" clId="{7FE275CE-384E-904D-A4A3-3439EC0F775C}" dt="2022-10-18T12:07:51.096" v="1574"/>
          <ac:spMkLst>
            <pc:docMk/>
            <pc:sldMk cId="3097475276" sldId="518"/>
            <ac:spMk id="89" creationId="{3735A9D0-8F85-F974-28F4-502963DE2B2D}"/>
          </ac:spMkLst>
        </pc:spChg>
        <pc:spChg chg="mod">
          <ac:chgData name="XIE, Zhiyuan" userId="8fb2f529-4543-4e9b-9f3e-8141cbe0f237" providerId="ADAL" clId="{7FE275CE-384E-904D-A4A3-3439EC0F775C}" dt="2022-10-18T12:08:40.939" v="1581"/>
          <ac:spMkLst>
            <pc:docMk/>
            <pc:sldMk cId="3097475276" sldId="518"/>
            <ac:spMk id="93" creationId="{79A309A7-F132-3F4B-E13A-F16F20526347}"/>
          </ac:spMkLst>
        </pc:spChg>
        <pc:spChg chg="mod">
          <ac:chgData name="XIE, Zhiyuan" userId="8fb2f529-4543-4e9b-9f3e-8141cbe0f237" providerId="ADAL" clId="{7FE275CE-384E-904D-A4A3-3439EC0F775C}" dt="2022-10-18T12:22:17.994" v="1743"/>
          <ac:spMkLst>
            <pc:docMk/>
            <pc:sldMk cId="3097475276" sldId="518"/>
            <ac:spMk id="109" creationId="{F6B1E111-9DB2-98EF-D2EB-8D7FCA4549EB}"/>
          </ac:spMkLst>
        </pc:spChg>
        <pc:spChg chg="mod">
          <ac:chgData name="XIE, Zhiyuan" userId="8fb2f529-4543-4e9b-9f3e-8141cbe0f237" providerId="ADAL" clId="{7FE275CE-384E-904D-A4A3-3439EC0F775C}" dt="2022-10-18T12:30:35.782" v="1761"/>
          <ac:spMkLst>
            <pc:docMk/>
            <pc:sldMk cId="3097475276" sldId="518"/>
            <ac:spMk id="119" creationId="{A0DB2EF6-F245-7C18-8654-05D7AA13ADA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8" creationId="{A6C44455-8E1D-FB4F-5C17-FB8F1DAA947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29" creationId="{22C7455F-CAF5-BAD6-2163-64326421DA08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0" creationId="{2C6890E0-E093-59E8-91E5-8F44043C6107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1" creationId="{D0F4CDE5-01A9-1AF0-0D0B-F888FB4FF9A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2" creationId="{B8A7EA66-A6B6-8F7D-B3D3-0BB0A996F28B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3" creationId="{E669909C-678C-BFA1-A68E-0F96B17B0632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4" creationId="{FEB22719-66A2-A0F2-D9A2-CE47F8C021F0}"/>
          </ac:spMkLst>
        </pc:spChg>
        <pc:spChg chg="mod">
          <ac:chgData name="XIE, Zhiyuan" userId="8fb2f529-4543-4e9b-9f3e-8141cbe0f237" providerId="ADAL" clId="{7FE275CE-384E-904D-A4A3-3439EC0F775C}" dt="2022-10-18T12:31:38.407" v="1793"/>
          <ac:spMkLst>
            <pc:docMk/>
            <pc:sldMk cId="3097475276" sldId="518"/>
            <ac:spMk id="135" creationId="{EFA051DD-6E02-61A6-A788-AFB79ABCDFCE}"/>
          </ac:spMkLst>
        </pc:spChg>
        <pc:spChg chg="mod">
          <ac:chgData name="XIE, Zhiyuan" userId="8fb2f529-4543-4e9b-9f3e-8141cbe0f237" providerId="ADAL" clId="{7FE275CE-384E-904D-A4A3-3439EC0F775C}" dt="2022-10-18T12:34:19.280" v="1852" actId="1035"/>
          <ac:spMkLst>
            <pc:docMk/>
            <pc:sldMk cId="3097475276" sldId="518"/>
            <ac:spMk id="137" creationId="{059D7F6B-D354-9BE0-9E66-D3958E3EA648}"/>
          </ac:spMkLst>
        </pc:spChg>
        <pc:spChg chg="mod">
          <ac:chgData name="XIE, Zhiyuan" userId="8fb2f529-4543-4e9b-9f3e-8141cbe0f237" providerId="ADAL" clId="{7FE275CE-384E-904D-A4A3-3439EC0F775C}" dt="2022-10-18T12:34:32.245" v="1855" actId="1035"/>
          <ac:spMkLst>
            <pc:docMk/>
            <pc:sldMk cId="3097475276" sldId="518"/>
            <ac:spMk id="138" creationId="{831E29F0-3299-FFB8-39C4-39F4732D6DFE}"/>
          </ac:spMkLst>
        </pc:spChg>
        <pc:spChg chg="mod">
          <ac:chgData name="XIE, Zhiyuan" userId="8fb2f529-4543-4e9b-9f3e-8141cbe0f237" providerId="ADAL" clId="{7FE275CE-384E-904D-A4A3-3439EC0F775C}" dt="2022-10-18T12:32:53.973" v="1813" actId="692"/>
          <ac:spMkLst>
            <pc:docMk/>
            <pc:sldMk cId="3097475276" sldId="518"/>
            <ac:spMk id="139" creationId="{70A95165-5A5A-DD27-A90C-79500365AD7F}"/>
          </ac:spMkLst>
        </pc:spChg>
        <pc:spChg chg="mod">
          <ac:chgData name="XIE, Zhiyuan" userId="8fb2f529-4543-4e9b-9f3e-8141cbe0f237" providerId="ADAL" clId="{7FE275CE-384E-904D-A4A3-3439EC0F775C}" dt="2022-10-18T12:34:38.001" v="1858" actId="1035"/>
          <ac:spMkLst>
            <pc:docMk/>
            <pc:sldMk cId="3097475276" sldId="518"/>
            <ac:spMk id="140" creationId="{34060BBC-120C-2F1A-664E-535159BB1200}"/>
          </ac:spMkLst>
        </pc:spChg>
        <pc:spChg chg="mod">
          <ac:chgData name="XIE, Zhiyuan" userId="8fb2f529-4543-4e9b-9f3e-8141cbe0f237" providerId="ADAL" clId="{7FE275CE-384E-904D-A4A3-3439EC0F775C}" dt="2022-10-18T12:34:23.131" v="1853" actId="1035"/>
          <ac:spMkLst>
            <pc:docMk/>
            <pc:sldMk cId="3097475276" sldId="518"/>
            <ac:spMk id="141" creationId="{25CF737E-79A6-3139-1A63-4C7F554B4901}"/>
          </ac:spMkLst>
        </pc:spChg>
        <pc:spChg chg="mod">
          <ac:chgData name="XIE, Zhiyuan" userId="8fb2f529-4543-4e9b-9f3e-8141cbe0f237" providerId="ADAL" clId="{7FE275CE-384E-904D-A4A3-3439EC0F775C}" dt="2022-10-18T12:34:43.082" v="1859" actId="1035"/>
          <ac:spMkLst>
            <pc:docMk/>
            <pc:sldMk cId="3097475276" sldId="518"/>
            <ac:spMk id="142" creationId="{6A92DB6F-A3C9-5BB4-941F-556219053142}"/>
          </ac:spMkLst>
        </pc:spChg>
        <pc:spChg chg="mod">
          <ac:chgData name="XIE, Zhiyuan" userId="8fb2f529-4543-4e9b-9f3e-8141cbe0f237" providerId="ADAL" clId="{7FE275CE-384E-904D-A4A3-3439EC0F775C}" dt="2022-10-18T12:34:27.936" v="1854" actId="1035"/>
          <ac:spMkLst>
            <pc:docMk/>
            <pc:sldMk cId="3097475276" sldId="518"/>
            <ac:spMk id="143" creationId="{5E5942D2-214D-663C-0701-5BD5E3BC29C9}"/>
          </ac:spMkLst>
        </pc:spChg>
        <pc:spChg chg="mod">
          <ac:chgData name="XIE, Zhiyuan" userId="8fb2f529-4543-4e9b-9f3e-8141cbe0f237" providerId="ADAL" clId="{7FE275CE-384E-904D-A4A3-3439EC0F775C}" dt="2022-10-18T12:34:10.699" v="1851" actId="1037"/>
          <ac:spMkLst>
            <pc:docMk/>
            <pc:sldMk cId="3097475276" sldId="518"/>
            <ac:spMk id="144" creationId="{C85FCC21-D4C5-FBA9-8B2D-B30E40B63C25}"/>
          </ac:spMkLst>
        </pc:spChg>
        <pc:spChg chg="add mod">
          <ac:chgData name="XIE, Zhiyuan" userId="8fb2f529-4543-4e9b-9f3e-8141cbe0f237" providerId="ADAL" clId="{7FE275CE-384E-904D-A4A3-3439EC0F775C}" dt="2022-10-18T12:37:59.353" v="1904" actId="1076"/>
          <ac:spMkLst>
            <pc:docMk/>
            <pc:sldMk cId="3097475276" sldId="518"/>
            <ac:spMk id="145" creationId="{C08B2550-4F3B-4F59-9340-2C39AD1C6287}"/>
          </ac:spMkLst>
        </pc:spChg>
        <pc:spChg chg="add mod">
          <ac:chgData name="XIE, Zhiyuan" userId="8fb2f529-4543-4e9b-9f3e-8141cbe0f237" providerId="ADAL" clId="{7FE275CE-384E-904D-A4A3-3439EC0F775C}" dt="2022-10-18T12:40:44.686" v="1931" actId="1076"/>
          <ac:spMkLst>
            <pc:docMk/>
            <pc:sldMk cId="3097475276" sldId="518"/>
            <ac:spMk id="146" creationId="{6228A850-B3E3-0F65-282B-35790C76ED62}"/>
          </ac:spMkLst>
        </pc:spChg>
        <pc:grpChg chg="add del mod">
          <ac:chgData name="XIE, Zhiyuan" userId="8fb2f529-4543-4e9b-9f3e-8141cbe0f237" providerId="ADAL" clId="{7FE275CE-384E-904D-A4A3-3439EC0F775C}" dt="2022-10-18T12:19:18.036" v="1719" actId="478"/>
          <ac:grpSpMkLst>
            <pc:docMk/>
            <pc:sldMk cId="3097475276" sldId="518"/>
            <ac:grpSpMk id="2" creationId="{285D08F1-69B4-DCFF-EC0D-349A1A98950C}"/>
          </ac:grpSpMkLst>
        </pc:grpChg>
        <pc:grpChg chg="add del mod">
          <ac:chgData name="XIE, Zhiyuan" userId="8fb2f529-4543-4e9b-9f3e-8141cbe0f237" providerId="ADAL" clId="{7FE275CE-384E-904D-A4A3-3439EC0F775C}" dt="2022-10-18T12:05:29.562" v="1556"/>
          <ac:grpSpMkLst>
            <pc:docMk/>
            <pc:sldMk cId="3097475276" sldId="518"/>
            <ac:grpSpMk id="6" creationId="{51480BAA-1EC1-6901-9ADA-5FF2DBDD4CCF}"/>
          </ac:grpSpMkLst>
        </pc:grpChg>
        <pc:grpChg chg="add mod">
          <ac:chgData name="XIE, Zhiyuan" userId="8fb2f529-4543-4e9b-9f3e-8141cbe0f237" providerId="ADAL" clId="{7FE275CE-384E-904D-A4A3-3439EC0F775C}" dt="2022-10-18T12:11:29.864" v="1636" actId="1036"/>
          <ac:grpSpMkLst>
            <pc:docMk/>
            <pc:sldMk cId="3097475276" sldId="518"/>
            <ac:grpSpMk id="6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8" creationId="{03A4D779-3E51-8E4B-145C-3F035F880201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20" creationId="{346303A7-8B40-2E7C-A4B8-5ECD31D0C999}"/>
          </ac:grpSpMkLst>
        </pc:grpChg>
        <pc:grpChg chg="del mod">
          <ac:chgData name="XIE, Zhiyuan" userId="8fb2f529-4543-4e9b-9f3e-8141cbe0f237" providerId="ADAL" clId="{7FE275CE-384E-904D-A4A3-3439EC0F775C}" dt="2022-10-18T06:01:25.218" v="1064" actId="478"/>
          <ac:grpSpMkLst>
            <pc:docMk/>
            <pc:sldMk cId="3097475276" sldId="518"/>
            <ac:grpSpMk id="20" creationId="{7783E5C9-B02A-942D-7A0E-C0076D944325}"/>
          </ac:grpSpMkLst>
        </pc:grpChg>
        <pc:grpChg chg="del mod">
          <ac:chgData name="XIE, Zhiyuan" userId="8fb2f529-4543-4e9b-9f3e-8141cbe0f237" providerId="ADAL" clId="{7FE275CE-384E-904D-A4A3-3439EC0F775C}" dt="2022-10-18T06:01:19.602" v="1061" actId="478"/>
          <ac:grpSpMkLst>
            <pc:docMk/>
            <pc:sldMk cId="3097475276" sldId="518"/>
            <ac:grpSpMk id="21" creationId="{D72B1287-142B-FC6A-00A4-C4C4EE4656FF}"/>
          </ac:grpSpMkLst>
        </pc:grpChg>
        <pc:grpChg chg="del mod">
          <ac:chgData name="XIE, Zhiyuan" userId="8fb2f529-4543-4e9b-9f3e-8141cbe0f237" providerId="ADAL" clId="{7FE275CE-384E-904D-A4A3-3439EC0F775C}" dt="2022-10-18T06:01:16.748" v="1060" actId="478"/>
          <ac:grpSpMkLst>
            <pc:docMk/>
            <pc:sldMk cId="3097475276" sldId="518"/>
            <ac:grpSpMk id="22" creationId="{EB59AFCB-B2EB-6A03-FA8C-A05F98E5D2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1" creationId="{CCAD9AE3-53D3-3018-F71F-87FA6735C994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3" creationId="{0DD7FB85-03DC-3A2D-370B-41B819A152FD}"/>
          </ac:grpSpMkLst>
        </pc:grpChg>
        <pc:grpChg chg="add del mod">
          <ac:chgData name="XIE, Zhiyuan" userId="8fb2f529-4543-4e9b-9f3e-8141cbe0f237" providerId="ADAL" clId="{7FE275CE-384E-904D-A4A3-3439EC0F775C}" dt="2022-10-18T12:19:48.183" v="1723"/>
          <ac:grpSpMkLst>
            <pc:docMk/>
            <pc:sldMk cId="3097475276" sldId="518"/>
            <ac:grpSpMk id="34" creationId="{79C8A349-78EB-CD79-373E-C01E5C3E5F7F}"/>
          </ac:grpSpMkLst>
        </pc:grpChg>
        <pc:grpChg chg="mod">
          <ac:chgData name="XIE, Zhiyuan" userId="8fb2f529-4543-4e9b-9f3e-8141cbe0f237" providerId="ADAL" clId="{7FE275CE-384E-904D-A4A3-3439EC0F775C}" dt="2022-10-18T12:05:20.632" v="1553"/>
          <ac:grpSpMkLst>
            <pc:docMk/>
            <pc:sldMk cId="3097475276" sldId="518"/>
            <ac:grpSpMk id="34" creationId="{D2151FDE-357D-292E-EE3B-DA4024C632DB}"/>
          </ac:grpSpMkLst>
        </pc:grpChg>
        <pc:grpChg chg="add del mod">
          <ac:chgData name="XIE, Zhiyuan" userId="8fb2f529-4543-4e9b-9f3e-8141cbe0f237" providerId="ADAL" clId="{7FE275CE-384E-904D-A4A3-3439EC0F775C}" dt="2022-10-18T12:05:34.319" v="1558"/>
          <ac:grpSpMkLst>
            <pc:docMk/>
            <pc:sldMk cId="3097475276" sldId="518"/>
            <ac:grpSpMk id="39" creationId="{B4E9D599-6070-61F3-1F77-527AC26E6602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40" creationId="{648110FB-9BDA-38A3-BB80-4FB0D5771B26}"/>
          </ac:grpSpMkLst>
        </pc:grpChg>
        <pc:grpChg chg="add del mod">
          <ac:chgData name="XIE, Zhiyuan" userId="8fb2f529-4543-4e9b-9f3e-8141cbe0f237" providerId="ADAL" clId="{7FE275CE-384E-904D-A4A3-3439EC0F775C}" dt="2022-10-18T12:21:24.359" v="1730"/>
          <ac:grpSpMkLst>
            <pc:docMk/>
            <pc:sldMk cId="3097475276" sldId="518"/>
            <ac:grpSpMk id="40" creationId="{FE79FCA3-5C28-340E-4C5D-C5724580C2DC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1" creationId="{4ADE4D3C-76FF-AC3B-DECC-B64962BA0894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42" creationId="{B06C7C88-71DC-66C7-740F-FC3C72F8B46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0" creationId="{B8CED9B4-F4D6-85F9-DDAC-F722A686DAA1}"/>
          </ac:grpSpMkLst>
        </pc:grpChg>
        <pc:grpChg chg="mod">
          <ac:chgData name="XIE, Zhiyuan" userId="8fb2f529-4543-4e9b-9f3e-8141cbe0f237" providerId="ADAL" clId="{7FE275CE-384E-904D-A4A3-3439EC0F775C}" dt="2022-10-18T12:21:20.225" v="1729"/>
          <ac:grpSpMkLst>
            <pc:docMk/>
            <pc:sldMk cId="3097475276" sldId="518"/>
            <ac:grpSpMk id="52" creationId="{B78434B5-EB35-0611-9721-505DFA202A36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2" creationId="{DD09A644-4CFD-BF96-1062-34321178E879}"/>
          </ac:grpSpMkLst>
        </pc:grpChg>
        <pc:grpChg chg="mod">
          <ac:chgData name="XIE, Zhiyuan" userId="8fb2f529-4543-4e9b-9f3e-8141cbe0f237" providerId="ADAL" clId="{7FE275CE-384E-904D-A4A3-3439EC0F775C}" dt="2022-10-18T12:05:30.926" v="1557"/>
          <ac:grpSpMkLst>
            <pc:docMk/>
            <pc:sldMk cId="3097475276" sldId="518"/>
            <ac:grpSpMk id="53" creationId="{4A7FE3CD-ECC8-D904-A193-0B48641EA3B8}"/>
          </ac:grpSpMkLst>
        </pc:grpChg>
        <pc:grpChg chg="add del mod">
          <ac:chgData name="XIE, Zhiyuan" userId="8fb2f529-4543-4e9b-9f3e-8141cbe0f237" providerId="ADAL" clId="{7FE275CE-384E-904D-A4A3-3439EC0F775C}" dt="2022-10-18T12:22:17.464" v="1742"/>
          <ac:grpSpMkLst>
            <pc:docMk/>
            <pc:sldMk cId="3097475276" sldId="518"/>
            <ac:grpSpMk id="56" creationId="{3DBF19C7-80BF-7A3D-B7FF-D302EEED8EAE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7" creationId="{6F7CCC75-C96F-D70D-7D81-423BCCF195D4}"/>
          </ac:grpSpMkLst>
        </pc:grpChg>
        <pc:grpChg chg="add del mod">
          <ac:chgData name="XIE, Zhiyuan" userId="8fb2f529-4543-4e9b-9f3e-8141cbe0f237" providerId="ADAL" clId="{7FE275CE-384E-904D-A4A3-3439EC0F775C}" dt="2022-10-18T12:06:53.732" v="1566"/>
          <ac:grpSpMkLst>
            <pc:docMk/>
            <pc:sldMk cId="3097475276" sldId="518"/>
            <ac:grpSpMk id="59" creationId="{5E01AD2F-B20E-1392-4F82-3BBA494FB63F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59" creationId="{B52E5B33-F751-5D5C-E7F0-39107DBC709F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0" creationId="{28318D66-5C83-0E68-8846-4AC685021B79}"/>
          </ac:grpSpMkLst>
        </pc:grpChg>
        <pc:grpChg chg="mod">
          <ac:chgData name="XIE, Zhiyuan" userId="8fb2f529-4543-4e9b-9f3e-8141cbe0f237" providerId="ADAL" clId="{7FE275CE-384E-904D-A4A3-3439EC0F775C}" dt="2022-10-18T12:06:50.065" v="1565"/>
          <ac:grpSpMkLst>
            <pc:docMk/>
            <pc:sldMk cId="3097475276" sldId="518"/>
            <ac:grpSpMk id="61" creationId="{6920A25B-7C0B-1101-0712-90A2F4C79CF6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69" creationId="{B98283FF-3D35-0D08-9CEF-DFB39E6EBD34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1" creationId="{71F331DA-DDE3-A381-F9BD-B29038580273}"/>
          </ac:grpSpMkLst>
        </pc:grpChg>
        <pc:grpChg chg="mod">
          <ac:chgData name="XIE, Zhiyuan" userId="8fb2f529-4543-4e9b-9f3e-8141cbe0f237" providerId="ADAL" clId="{7FE275CE-384E-904D-A4A3-3439EC0F775C}" dt="2022-10-18T12:22:12.837" v="1739"/>
          <ac:grpSpMkLst>
            <pc:docMk/>
            <pc:sldMk cId="3097475276" sldId="518"/>
            <ac:grpSpMk id="72" creationId="{41F6D6E4-916E-C1E2-4741-236CEC00C9B2}"/>
          </ac:grpSpMkLst>
        </pc:grpChg>
        <pc:grpChg chg="add del mod">
          <ac:chgData name="XIE, Zhiyuan" userId="8fb2f529-4543-4e9b-9f3e-8141cbe0f237" providerId="ADAL" clId="{7FE275CE-384E-904D-A4A3-3439EC0F775C}" dt="2022-10-18T12:07:53.973" v="1575"/>
          <ac:grpSpMkLst>
            <pc:docMk/>
            <pc:sldMk cId="3097475276" sldId="518"/>
            <ac:grpSpMk id="75" creationId="{F60FED7A-BE87-14AB-2887-D27A150B290A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6" creationId="{1A8EC546-6F6C-0F71-25C6-BE274E6CC9DB}"/>
          </ac:grpSpMkLst>
        </pc:grpChg>
        <pc:grpChg chg="add del mod">
          <ac:chgData name="XIE, Zhiyuan" userId="8fb2f529-4543-4e9b-9f3e-8141cbe0f237" providerId="ADAL" clId="{7FE275CE-384E-904D-A4A3-3439EC0F775C}" dt="2022-10-18T12:22:21.291" v="1744"/>
          <ac:grpSpMkLst>
            <pc:docMk/>
            <pc:sldMk cId="3097475276" sldId="518"/>
            <ac:grpSpMk id="77" creationId="{05FE4DB0-0D00-4C49-E54D-ECD48975CEAE}"/>
          </ac:grpSpMkLst>
        </pc:grpChg>
        <pc:grpChg chg="mod">
          <ac:chgData name="XIE, Zhiyuan" userId="8fb2f529-4543-4e9b-9f3e-8141cbe0f237" providerId="ADAL" clId="{7FE275CE-384E-904D-A4A3-3439EC0F775C}" dt="2022-10-18T12:07:51.096" v="1574"/>
          <ac:grpSpMkLst>
            <pc:docMk/>
            <pc:sldMk cId="3097475276" sldId="518"/>
            <ac:grpSpMk id="77" creationId="{C770B864-D03C-9E58-5118-6F2D0DB781B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8" creationId="{36BE9F63-FBA8-5C15-3D1E-DBE071C641C2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79" creationId="{4747942E-322F-C7DE-0A6B-0C13327E1B75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89" creationId="{D06B9AC2-0ED5-1D96-E9CE-0C898D4207EF}"/>
          </ac:grpSpMkLst>
        </pc:grpChg>
        <pc:grpChg chg="add del mod">
          <ac:chgData name="XIE, Zhiyuan" userId="8fb2f529-4543-4e9b-9f3e-8141cbe0f237" providerId="ADAL" clId="{7FE275CE-384E-904D-A4A3-3439EC0F775C}" dt="2022-10-18T12:22:10.343" v="1737" actId="478"/>
          <ac:grpSpMkLst>
            <pc:docMk/>
            <pc:sldMk cId="3097475276" sldId="518"/>
            <ac:grpSpMk id="91" creationId="{34B00417-03EC-4A19-3552-9B5C3376013C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2" creationId="{7AD4907F-0ED8-55B3-541F-E871AAEB08D8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4" creationId="{1BB28FED-5225-4957-5FBA-A94E1C344B2F}"/>
          </ac:grpSpMkLst>
        </pc:grpChg>
        <pc:grpChg chg="mod">
          <ac:chgData name="XIE, Zhiyuan" userId="8fb2f529-4543-4e9b-9f3e-8141cbe0f237" providerId="ADAL" clId="{7FE275CE-384E-904D-A4A3-3439EC0F775C}" dt="2022-10-18T12:08:40.939" v="1581"/>
          <ac:grpSpMkLst>
            <pc:docMk/>
            <pc:sldMk cId="3097475276" sldId="518"/>
            <ac:grpSpMk id="95" creationId="{CAAB2524-2731-9CF1-81F4-90E10DFED243}"/>
          </ac:grpSpMkLst>
        </pc:grpChg>
        <pc:grpChg chg="del mod">
          <ac:chgData name="XIE, Zhiyuan" userId="8fb2f529-4543-4e9b-9f3e-8141cbe0f237" providerId="ADAL" clId="{7FE275CE-384E-904D-A4A3-3439EC0F775C}" dt="2022-10-18T12:19:21.460" v="1720" actId="478"/>
          <ac:grpSpMkLst>
            <pc:docMk/>
            <pc:sldMk cId="3097475276" sldId="518"/>
            <ac:grpSpMk id="100" creationId="{85BC635F-7FE6-5F7F-2568-4B7AE6ED9CF1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0" creationId="{818728AE-CEF8-7363-7A96-D036644A317F}"/>
          </ac:grpSpMkLst>
        </pc:grpChg>
        <pc:grpChg chg="mod">
          <ac:chgData name="XIE, Zhiyuan" userId="8fb2f529-4543-4e9b-9f3e-8141cbe0f237" providerId="ADAL" clId="{7FE275CE-384E-904D-A4A3-3439EC0F775C}" dt="2022-10-18T12:22:17.994" v="1743"/>
          <ac:grpSpMkLst>
            <pc:docMk/>
            <pc:sldMk cId="3097475276" sldId="518"/>
            <ac:grpSpMk id="111" creationId="{C4303030-ACE8-22A3-D34C-00A218676C9E}"/>
          </ac:grpSpMkLst>
        </pc:grpChg>
        <pc:grpChg chg="add del mod">
          <ac:chgData name="XIE, Zhiyuan" userId="8fb2f529-4543-4e9b-9f3e-8141cbe0f237" providerId="ADAL" clId="{7FE275CE-384E-904D-A4A3-3439EC0F775C}" dt="2022-10-18T12:30:39.809" v="1762"/>
          <ac:grpSpMkLst>
            <pc:docMk/>
            <pc:sldMk cId="3097475276" sldId="518"/>
            <ac:grpSpMk id="117" creationId="{A18FF1E9-0886-50ED-23E1-EBBA24A45160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18" creationId="{508F3699-0032-1E1F-6D44-40AF3C0CA4DD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0" creationId="{EBBC172F-F517-DA2A-AAA2-4BD5B07909D5}"/>
          </ac:grpSpMkLst>
        </pc:grpChg>
        <pc:grpChg chg="mod">
          <ac:chgData name="XIE, Zhiyuan" userId="8fb2f529-4543-4e9b-9f3e-8141cbe0f237" providerId="ADAL" clId="{7FE275CE-384E-904D-A4A3-3439EC0F775C}" dt="2022-10-18T12:30:35.782" v="1761"/>
          <ac:grpSpMkLst>
            <pc:docMk/>
            <pc:sldMk cId="3097475276" sldId="518"/>
            <ac:grpSpMk id="121" creationId="{31E5CD26-7BFD-45EF-B0DF-920AF4488C78}"/>
          </ac:grpSpMkLst>
        </pc:grpChg>
        <pc:grpChg chg="add del mod">
          <ac:chgData name="XIE, Zhiyuan" userId="8fb2f529-4543-4e9b-9f3e-8141cbe0f237" providerId="ADAL" clId="{7FE275CE-384E-904D-A4A3-3439EC0F775C}" dt="2022-10-18T12:32:04.540" v="1798" actId="478"/>
          <ac:grpSpMkLst>
            <pc:docMk/>
            <pc:sldMk cId="3097475276" sldId="518"/>
            <ac:grpSpMk id="127" creationId="{DA6B834C-AC37-2A9C-A05B-B7BAA0F73950}"/>
          </ac:grpSpMkLst>
        </pc:grpChg>
        <pc:grpChg chg="add mod">
          <ac:chgData name="XIE, Zhiyuan" userId="8fb2f529-4543-4e9b-9f3e-8141cbe0f237" providerId="ADAL" clId="{7FE275CE-384E-904D-A4A3-3439EC0F775C}" dt="2022-10-18T12:40:07.536" v="1928" actId="1076"/>
          <ac:grpSpMkLst>
            <pc:docMk/>
            <pc:sldMk cId="3097475276" sldId="518"/>
            <ac:grpSpMk id="136" creationId="{2FD3B7F5-7ED7-7A02-7BFE-58231B5CBD50}"/>
          </ac:grpSpMkLst>
        </pc:grpChg>
        <pc:picChg chg="add del mod modCrop">
          <ac:chgData name="XIE, Zhiyuan" userId="8fb2f529-4543-4e9b-9f3e-8141cbe0f237" providerId="ADAL" clId="{7FE275CE-384E-904D-A4A3-3439EC0F775C}" dt="2022-10-18T12:06:48.852" v="1564" actId="478"/>
          <ac:picMkLst>
            <pc:docMk/>
            <pc:sldMk cId="3097475276" sldId="518"/>
            <ac:picMk id="2" creationId="{A32ABE34-47CE-2F4A-101B-F6339433A41A}"/>
          </ac:picMkLst>
        </pc:picChg>
        <pc:picChg chg="del mod topLvl">
          <ac:chgData name="XIE, Zhiyuan" userId="8fb2f529-4543-4e9b-9f3e-8141cbe0f237" providerId="ADAL" clId="{7FE275CE-384E-904D-A4A3-3439EC0F775C}" dt="2022-10-18T12:05:19.341" v="1552" actId="478"/>
          <ac:picMkLst>
            <pc:docMk/>
            <pc:sldMk cId="3097475276" sldId="518"/>
            <ac:picMk id="3" creationId="{7BEE406D-C7C7-7278-DDB5-ED532751D728}"/>
          </ac:picMkLst>
        </pc:picChg>
        <pc:picChg chg="add del mod modCrop">
          <ac:chgData name="XIE, Zhiyuan" userId="8fb2f529-4543-4e9b-9f3e-8141cbe0f237" providerId="ADAL" clId="{7FE275CE-384E-904D-A4A3-3439EC0F775C}" dt="2022-10-18T12:05:15.998" v="1551" actId="478"/>
          <ac:picMkLst>
            <pc:docMk/>
            <pc:sldMk cId="3097475276" sldId="518"/>
            <ac:picMk id="4" creationId="{24C25F62-42AA-2D2B-8559-A81B7353F11D}"/>
          </ac:picMkLst>
        </pc:picChg>
        <pc:picChg chg="del mod topLvl">
          <ac:chgData name="XIE, Zhiyuan" userId="8fb2f529-4543-4e9b-9f3e-8141cbe0f237" providerId="ADAL" clId="{7FE275CE-384E-904D-A4A3-3439EC0F775C}" dt="2022-10-18T06:05:28.449" v="1096" actId="478"/>
          <ac:picMkLst>
            <pc:docMk/>
            <pc:sldMk cId="3097475276" sldId="518"/>
            <ac:picMk id="8" creationId="{CA9CF71A-D76F-2693-9B8E-3025918D7B72}"/>
          </ac:picMkLst>
        </pc:picChg>
        <pc:picChg chg="del mod topLvl">
          <ac:chgData name="XIE, Zhiyuan" userId="8fb2f529-4543-4e9b-9f3e-8141cbe0f237" providerId="ADAL" clId="{7FE275CE-384E-904D-A4A3-3439EC0F775C}" dt="2022-10-18T12:06:47.116" v="1563" actId="478"/>
          <ac:picMkLst>
            <pc:docMk/>
            <pc:sldMk cId="3097475276" sldId="518"/>
            <ac:picMk id="9" creationId="{82D9B4C4-F702-30D8-2142-E3105FA65DFB}"/>
          </ac:picMkLst>
        </pc:picChg>
        <pc:picChg chg="add del mod">
          <ac:chgData name="XIE, Zhiyuan" userId="8fb2f529-4543-4e9b-9f3e-8141cbe0f237" providerId="ADAL" clId="{7FE275CE-384E-904D-A4A3-3439EC0F775C}" dt="2022-10-18T12:21:19.854" v="1728" actId="478"/>
          <ac:picMkLst>
            <pc:docMk/>
            <pc:sldMk cId="3097475276" sldId="518"/>
            <ac:picMk id="28" creationId="{6EE386C3-B359-C7C3-51EC-BC8DE596F2D5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5" creationId="{295F0B34-9604-CA83-1E79-0EB0EC33464A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6" creationId="{4EC8032D-7426-C551-1878-42BC89D556B6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6" creationId="{E06CC02E-13F0-B064-5FBF-56AAFCA81D09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7" creationId="{B1EE1A3D-8210-FA1C-5E89-845C15A9FFD9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7" creationId="{CE262D51-98BE-1BA0-79EA-58F04451930E}"/>
          </ac:picMkLst>
        </pc:picChg>
        <pc:picChg chg="mod">
          <ac:chgData name="XIE, Zhiyuan" userId="8fb2f529-4543-4e9b-9f3e-8141cbe0f237" providerId="ADAL" clId="{7FE275CE-384E-904D-A4A3-3439EC0F775C}" dt="2022-10-18T12:05:20.632" v="1553"/>
          <ac:picMkLst>
            <pc:docMk/>
            <pc:sldMk cId="3097475276" sldId="518"/>
            <ac:picMk id="38" creationId="{33308027-EA1F-F50F-620C-27CB4642438D}"/>
          </ac:picMkLst>
        </pc:picChg>
        <pc:picChg chg="mod">
          <ac:chgData name="XIE, Zhiyuan" userId="8fb2f529-4543-4e9b-9f3e-8141cbe0f237" providerId="ADAL" clId="{7FE275CE-384E-904D-A4A3-3439EC0F775C}" dt="2022-10-18T12:19:45.452" v="1722"/>
          <ac:picMkLst>
            <pc:docMk/>
            <pc:sldMk cId="3097475276" sldId="518"/>
            <ac:picMk id="38" creationId="{EFE90F8B-7AD5-0801-E8D2-C36AF51625A8}"/>
          </ac:picMkLst>
        </pc:picChg>
        <pc:picChg chg="add mod">
          <ac:chgData name="XIE, Zhiyuan" userId="8fb2f529-4543-4e9b-9f3e-8141cbe0f237" providerId="ADAL" clId="{7FE275CE-384E-904D-A4A3-3439EC0F775C}" dt="2022-10-18T12:39:54.708" v="1926" actId="1076"/>
          <ac:picMkLst>
            <pc:docMk/>
            <pc:sldMk cId="3097475276" sldId="518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3" creationId="{3F921D6F-03A5-10CE-FB2D-F7F9A43A64F3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4" creationId="{0AE6CEEB-ADAD-F8AD-70DF-8FDD56B8BB7B}"/>
          </ac:picMkLst>
        </pc:picChg>
        <pc:picChg chg="mod">
          <ac:chgData name="XIE, Zhiyuan" userId="8fb2f529-4543-4e9b-9f3e-8141cbe0f237" providerId="ADAL" clId="{7FE275CE-384E-904D-A4A3-3439EC0F775C}" dt="2022-10-18T12:21:20.225" v="1729"/>
          <ac:picMkLst>
            <pc:docMk/>
            <pc:sldMk cId="3097475276" sldId="518"/>
            <ac:picMk id="54" creationId="{278FD208-0CF6-8CC3-DCE3-2FFA8ECA07D9}"/>
          </ac:picMkLst>
        </pc:picChg>
        <pc:picChg chg="add mod">
          <ac:chgData name="XIE, Zhiyuan" userId="8fb2f529-4543-4e9b-9f3e-8141cbe0f237" providerId="ADAL" clId="{7FE275CE-384E-904D-A4A3-3439EC0F775C}" dt="2022-10-18T12:21:35.121" v="1736" actId="14100"/>
          <ac:picMkLst>
            <pc:docMk/>
            <pc:sldMk cId="3097475276" sldId="518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5" creationId="{5CF09378-ABE9-07C4-1388-F000726B1689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6" creationId="{29BCFD68-0BC9-4D41-00A9-360C633613A5}"/>
          </ac:picMkLst>
        </pc:picChg>
        <pc:picChg chg="mod">
          <ac:chgData name="XIE, Zhiyuan" userId="8fb2f529-4543-4e9b-9f3e-8141cbe0f237" providerId="ADAL" clId="{7FE275CE-384E-904D-A4A3-3439EC0F775C}" dt="2022-10-18T12:05:30.926" v="1557"/>
          <ac:picMkLst>
            <pc:docMk/>
            <pc:sldMk cId="3097475276" sldId="518"/>
            <ac:picMk id="57" creationId="{A719777E-7D3D-D8E2-5CED-E93E781645EB}"/>
          </ac:picMkLst>
        </pc:picChg>
        <pc:picChg chg="add del mod">
          <ac:chgData name="XIE, Zhiyuan" userId="8fb2f529-4543-4e9b-9f3e-8141cbe0f237" providerId="ADAL" clId="{7FE275CE-384E-904D-A4A3-3439EC0F775C}" dt="2022-10-18T12:22:12.123" v="1738" actId="478"/>
          <ac:picMkLst>
            <pc:docMk/>
            <pc:sldMk cId="3097475276" sldId="518"/>
            <ac:picMk id="58" creationId="{844A0E69-2AFC-F986-5F6B-2B6BC83F4F0B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1" creationId="{919F904C-C8CE-0B99-3571-478E229833D1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2" creationId="{C50E7F95-2BF2-AC92-6711-B52A68408181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3" creationId="{31DF2884-CE70-3F7D-2730-889012B85083}"/>
          </ac:picMkLst>
        </pc:picChg>
        <pc:picChg chg="mod">
          <ac:chgData name="XIE, Zhiyuan" userId="8fb2f529-4543-4e9b-9f3e-8141cbe0f237" providerId="ADAL" clId="{7FE275CE-384E-904D-A4A3-3439EC0F775C}" dt="2022-10-18T12:06:50.065" v="1565"/>
          <ac:picMkLst>
            <pc:docMk/>
            <pc:sldMk cId="3097475276" sldId="518"/>
            <ac:picMk id="73" creationId="{57C53859-1DFE-3EBA-D49B-AB261D836115}"/>
          </ac:picMkLst>
        </pc:picChg>
        <pc:picChg chg="add del mod">
          <ac:chgData name="XIE, Zhiyuan" userId="8fb2f529-4543-4e9b-9f3e-8141cbe0f237" providerId="ADAL" clId="{7FE275CE-384E-904D-A4A3-3439EC0F775C}" dt="2022-10-18T12:07:13.779" v="1573" actId="478"/>
          <ac:picMkLst>
            <pc:docMk/>
            <pc:sldMk cId="3097475276" sldId="518"/>
            <ac:picMk id="74" creationId="{3B4BCF2D-525C-97B8-F4D7-13038C5111E0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4" creationId="{F23954B5-647C-06E4-56F1-20F357BAAF44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5" creationId="{ABA17FE4-9DE6-7CC7-ACB3-FFB800EDD76C}"/>
          </ac:picMkLst>
        </pc:picChg>
        <pc:picChg chg="mod">
          <ac:chgData name="XIE, Zhiyuan" userId="8fb2f529-4543-4e9b-9f3e-8141cbe0f237" providerId="ADAL" clId="{7FE275CE-384E-904D-A4A3-3439EC0F775C}" dt="2022-10-18T12:22:12.837" v="1739"/>
          <ac:picMkLst>
            <pc:docMk/>
            <pc:sldMk cId="3097475276" sldId="518"/>
            <ac:picMk id="76" creationId="{EC5EFAD8-0BCC-6540-F38B-9892786D0B05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79" creationId="{6CCC02C2-CA68-EE9D-FE7B-BFA2D04C1CDB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0" creationId="{45544CAD-7B4A-D540-CB48-DEACC7E95D22}"/>
          </ac:picMkLst>
        </pc:picChg>
        <pc:picChg chg="mod">
          <ac:chgData name="XIE, Zhiyuan" userId="8fb2f529-4543-4e9b-9f3e-8141cbe0f237" providerId="ADAL" clId="{7FE275CE-384E-904D-A4A3-3439EC0F775C}" dt="2022-10-18T12:07:51.096" v="1574"/>
          <ac:picMkLst>
            <pc:docMk/>
            <pc:sldMk cId="3097475276" sldId="518"/>
            <ac:picMk id="81" creationId="{BB722086-EDAA-7617-866E-2E0F2E9F6B1C}"/>
          </ac:picMkLst>
        </pc:picChg>
        <pc:picChg chg="add del mod">
          <ac:chgData name="XIE, Zhiyuan" userId="8fb2f529-4543-4e9b-9f3e-8141cbe0f237" providerId="ADAL" clId="{7FE275CE-384E-904D-A4A3-3439EC0F775C}" dt="2022-10-18T12:19:45.059" v="1721" actId="478"/>
          <ac:picMkLst>
            <pc:docMk/>
            <pc:sldMk cId="3097475276" sldId="518"/>
            <ac:picMk id="90" creationId="{927D7181-9DAF-9048-582A-0B09D18A8294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6" creationId="{E275BC6B-B02E-F4B8-572E-DBB2689C97D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7" creationId="{D888B5C6-2F78-EC1E-DF82-AB8D7C6F6E46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8" creationId="{AE35BC1B-118D-EDCF-0D19-3F341EE2FF2C}"/>
          </ac:picMkLst>
        </pc:picChg>
        <pc:picChg chg="mod">
          <ac:chgData name="XIE, Zhiyuan" userId="8fb2f529-4543-4e9b-9f3e-8141cbe0f237" providerId="ADAL" clId="{7FE275CE-384E-904D-A4A3-3439EC0F775C}" dt="2022-10-18T12:08:40.939" v="1581"/>
          <ac:picMkLst>
            <pc:docMk/>
            <pc:sldMk cId="3097475276" sldId="518"/>
            <ac:picMk id="99" creationId="{396A3775-61AF-FC2F-D64A-F82993089B9B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2" creationId="{18C51542-649E-C285-645A-A6883BB85459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3" creationId="{064BD434-C8B9-72C3-56E9-FA38B241743F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4" creationId="{D4F4278A-489A-245B-B9F1-ACFDF35B940E}"/>
          </ac:picMkLst>
        </pc:picChg>
        <pc:picChg chg="mod">
          <ac:chgData name="XIE, Zhiyuan" userId="8fb2f529-4543-4e9b-9f3e-8141cbe0f237" providerId="ADAL" clId="{7FE275CE-384E-904D-A4A3-3439EC0F775C}" dt="2022-10-18T12:22:17.994" v="1743"/>
          <ac:picMkLst>
            <pc:docMk/>
            <pc:sldMk cId="3097475276" sldId="518"/>
            <ac:picMk id="115" creationId="{2143F4D1-53BA-F980-82E1-10E0DD5432D7}"/>
          </ac:picMkLst>
        </pc:picChg>
        <pc:picChg chg="add mod">
          <ac:chgData name="XIE, Zhiyuan" userId="8fb2f529-4543-4e9b-9f3e-8141cbe0f237" providerId="ADAL" clId="{7FE275CE-384E-904D-A4A3-3439EC0F775C}" dt="2022-10-18T12:36:33.811" v="1883" actId="1037"/>
          <ac:picMkLst>
            <pc:docMk/>
            <pc:sldMk cId="3097475276" sldId="518"/>
            <ac:picMk id="116" creationId="{DD515F28-BDBC-2497-55F3-B2E78618521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2" creationId="{BC3CD633-076E-1C08-601A-883BF8C06553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3" creationId="{B564484B-0281-8EF9-D096-67E9D6F349FC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4" creationId="{07E32EC8-34A9-AB01-D629-24164FF6E4DA}"/>
          </ac:picMkLst>
        </pc:picChg>
        <pc:picChg chg="mod">
          <ac:chgData name="XIE, Zhiyuan" userId="8fb2f529-4543-4e9b-9f3e-8141cbe0f237" providerId="ADAL" clId="{7FE275CE-384E-904D-A4A3-3439EC0F775C}" dt="2022-10-18T12:30:35.782" v="1761"/>
          <ac:picMkLst>
            <pc:docMk/>
            <pc:sldMk cId="3097475276" sldId="518"/>
            <ac:picMk id="125" creationId="{0D26F190-4CE9-3540-E236-08AAC29224BD}"/>
          </ac:picMkLst>
        </pc:picChg>
        <pc:picChg chg="add mod">
          <ac:chgData name="XIE, Zhiyuan" userId="8fb2f529-4543-4e9b-9f3e-8141cbe0f237" providerId="ADAL" clId="{7FE275CE-384E-904D-A4A3-3439EC0F775C}" dt="2022-10-18T12:40:42.137" v="1930" actId="1076"/>
          <ac:picMkLst>
            <pc:docMk/>
            <pc:sldMk cId="3097475276" sldId="518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06:02:18.683" v="1080" actId="1076"/>
          <ac:cxnSpMkLst>
            <pc:docMk/>
            <pc:sldMk cId="3097475276" sldId="518"/>
            <ac:cxnSpMk id="12" creationId="{D02735BA-C47D-2174-4BDD-779AD2E6DBA4}"/>
          </ac:cxnSpMkLst>
        </pc:cxnChg>
        <pc:cxnChg chg="mod">
          <ac:chgData name="XIE, Zhiyuan" userId="8fb2f529-4543-4e9b-9f3e-8141cbe0f237" providerId="ADAL" clId="{7FE275CE-384E-904D-A4A3-3439EC0F775C}" dt="2022-10-18T12:05:20.632" v="1553"/>
          <ac:cxnSpMkLst>
            <pc:docMk/>
            <pc:sldMk cId="3097475276" sldId="518"/>
            <ac:cxnSpMk id="13" creationId="{D9F4805F-9A96-8898-698C-692E5859CC07}"/>
          </ac:cxnSpMkLst>
        </pc:cxnChg>
        <pc:cxnChg chg="mod">
          <ac:chgData name="XIE, Zhiyuan" userId="8fb2f529-4543-4e9b-9f3e-8141cbe0f237" providerId="ADAL" clId="{7FE275CE-384E-904D-A4A3-3439EC0F775C}" dt="2022-10-18T12:05:30.926" v="1557"/>
          <ac:cxnSpMkLst>
            <pc:docMk/>
            <pc:sldMk cId="3097475276" sldId="518"/>
            <ac:cxnSpMk id="41" creationId="{04BE997D-D8EE-C898-C1AB-60A6DC720CF0}"/>
          </ac:cxnSpMkLst>
        </pc:cxnChg>
        <pc:cxnChg chg="mod">
          <ac:chgData name="XIE, Zhiyuan" userId="8fb2f529-4543-4e9b-9f3e-8141cbe0f237" providerId="ADAL" clId="{7FE275CE-384E-904D-A4A3-3439EC0F775C}" dt="2022-10-18T12:22:12.837" v="1739"/>
          <ac:cxnSpMkLst>
            <pc:docMk/>
            <pc:sldMk cId="3097475276" sldId="518"/>
            <ac:cxnSpMk id="60" creationId="{7A7C15C4-A586-E39B-F180-8D59F6418890}"/>
          </ac:cxnSpMkLst>
        </pc:cxnChg>
        <pc:cxnChg chg="mod">
          <ac:chgData name="XIE, Zhiyuan" userId="8fb2f529-4543-4e9b-9f3e-8141cbe0f237" providerId="ADAL" clId="{7FE275CE-384E-904D-A4A3-3439EC0F775C}" dt="2022-10-18T12:22:17.994" v="1743"/>
          <ac:cxnSpMkLst>
            <pc:docMk/>
            <pc:sldMk cId="3097475276" sldId="518"/>
            <ac:cxnSpMk id="80" creationId="{370EA222-2ECE-5771-E725-29CDD3B8A359}"/>
          </ac:cxnSpMkLst>
        </pc:cxnChg>
      </pc:sldChg>
      <pc:sldChg chg="addSp delSp modSp add mod ord delAnim modAnim">
        <pc:chgData name="XIE, Zhiyuan" userId="8fb2f529-4543-4e9b-9f3e-8141cbe0f237" providerId="ADAL" clId="{7FE275CE-384E-904D-A4A3-3439EC0F775C}" dt="2022-10-18T12:15:30.484" v="1712" actId="20578"/>
        <pc:sldMkLst>
          <pc:docMk/>
          <pc:sldMk cId="4020263834" sldId="519"/>
        </pc:sldMkLst>
        <pc:spChg chg="mod topLvl">
          <ac:chgData name="XIE, Zhiyuan" userId="8fb2f529-4543-4e9b-9f3e-8141cbe0f237" providerId="ADAL" clId="{7FE275CE-384E-904D-A4A3-3439EC0F775C}" dt="2022-10-18T11:54:45.099" v="1442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XIE, Zhiyuan" userId="8fb2f529-4543-4e9b-9f3e-8141cbe0f237" providerId="ADAL" clId="{7FE275CE-384E-904D-A4A3-3439EC0F775C}" dt="2022-10-18T11:37:02.069" v="1312" actId="1076"/>
          <ac:spMkLst>
            <pc:docMk/>
            <pc:sldMk cId="4020263834" sldId="519"/>
            <ac:spMk id="5" creationId="{CEBF49F1-795A-4BAE-B3FE-3C5B868E5C82}"/>
          </ac:spMkLst>
        </pc:spChg>
        <pc:spChg chg="mod topLvl">
          <ac:chgData name="XIE, Zhiyuan" userId="8fb2f529-4543-4e9b-9f3e-8141cbe0f237" providerId="ADAL" clId="{7FE275CE-384E-904D-A4A3-3439EC0F775C}" dt="2022-10-18T11:56:28.725" v="1480" actId="165"/>
          <ac:spMkLst>
            <pc:docMk/>
            <pc:sldMk cId="4020263834" sldId="519"/>
            <ac:spMk id="6" creationId="{E7892D17-1802-12B3-8ADF-A10072FE6506}"/>
          </ac:spMkLst>
        </pc:spChg>
        <pc:spChg chg="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1:35:54.449" v="1290" actId="1076"/>
          <ac:spMkLst>
            <pc:docMk/>
            <pc:sldMk cId="4020263834" sldId="519"/>
            <ac:spMk id="10" creationId="{A46031C8-B6B2-5E90-05C0-732AF6FADC83}"/>
          </ac:spMkLst>
        </pc:spChg>
        <pc:spChg chg="mod">
          <ac:chgData name="XIE, Zhiyuan" userId="8fb2f529-4543-4e9b-9f3e-8141cbe0f237" providerId="ADAL" clId="{7FE275CE-384E-904D-A4A3-3439EC0F775C}" dt="2022-10-18T11:41:04.407" v="1396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1:59:29.395" v="1537" actId="1076"/>
          <ac:spMkLst>
            <pc:docMk/>
            <pc:sldMk cId="4020263834" sldId="519"/>
            <ac:spMk id="16" creationId="{4F8722F2-3BC3-E741-E66E-9B1DB0DBAA1A}"/>
          </ac:spMkLst>
        </pc:spChg>
        <pc:spChg chg="mod topLvl">
          <ac:chgData name="XIE, Zhiyuan" userId="8fb2f529-4543-4e9b-9f3e-8141cbe0f237" providerId="ADAL" clId="{7FE275CE-384E-904D-A4A3-3439EC0F775C}" dt="2022-10-18T11:59:25.453" v="1536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19" creationId="{5D2B2823-0EE7-2C28-BD31-B83B4AB88ED3}"/>
          </ac:spMkLst>
        </pc:spChg>
        <pc:spChg chg="add del mod">
          <ac:chgData name="XIE, Zhiyuan" userId="8fb2f529-4543-4e9b-9f3e-8141cbe0f237" providerId="ADAL" clId="{7FE275CE-384E-904D-A4A3-3439EC0F775C}" dt="2022-10-18T11:37:35.650" v="1356"/>
          <ac:spMkLst>
            <pc:docMk/>
            <pc:sldMk cId="4020263834" sldId="519"/>
            <ac:spMk id="31" creationId="{D1DF2F6F-B6BC-C66D-30CC-50CFA865081C}"/>
          </ac:spMkLst>
        </pc:spChg>
        <pc:spChg chg="add mod">
          <ac:chgData name="XIE, Zhiyuan" userId="8fb2f529-4543-4e9b-9f3e-8141cbe0f237" providerId="ADAL" clId="{7FE275CE-384E-904D-A4A3-3439EC0F775C}" dt="2022-10-18T11:38:25.381" v="1383" actId="1076"/>
          <ac:spMkLst>
            <pc:docMk/>
            <pc:sldMk cId="4020263834" sldId="519"/>
            <ac:spMk id="34" creationId="{3C9A5CD3-9DB4-C6B6-FA14-096A7272AEF1}"/>
          </ac:spMkLst>
        </pc:spChg>
        <pc:spChg chg="add del">
          <ac:chgData name="XIE, Zhiyuan" userId="8fb2f529-4543-4e9b-9f3e-8141cbe0f237" providerId="ADAL" clId="{7FE275CE-384E-904D-A4A3-3439EC0F775C}" dt="2022-10-18T11:42:36.236" v="1399" actId="478"/>
          <ac:spMkLst>
            <pc:docMk/>
            <pc:sldMk cId="4020263834" sldId="519"/>
            <ac:spMk id="41" creationId="{3F2DA51C-1E6A-EB87-3A6C-39D72B6283D5}"/>
          </ac:spMkLst>
        </pc:spChg>
        <pc:spChg chg="add del mod topLvl">
          <ac:chgData name="XIE, Zhiyuan" userId="8fb2f529-4543-4e9b-9f3e-8141cbe0f237" providerId="ADAL" clId="{7FE275CE-384E-904D-A4A3-3439EC0F775C}" dt="2022-10-18T12:00:52.071" v="1550" actId="478"/>
          <ac:spMkLst>
            <pc:docMk/>
            <pc:sldMk cId="4020263834" sldId="519"/>
            <ac:spMk id="42" creationId="{3AD6D0D5-DD4F-1937-FA74-80EC240D3402}"/>
          </ac:spMkLst>
        </pc:spChg>
        <pc:grpChg chg="add del">
          <ac:chgData name="XIE, Zhiyuan" userId="8fb2f529-4543-4e9b-9f3e-8141cbe0f237" providerId="ADAL" clId="{7FE275CE-384E-904D-A4A3-3439EC0F775C}" dt="2022-10-18T11:56:25.756" v="1479" actId="165"/>
          <ac:grpSpMkLst>
            <pc:docMk/>
            <pc:sldMk cId="4020263834" sldId="519"/>
            <ac:grpSpMk id="9" creationId="{496235FC-BEA2-1CD6-F519-CEB5502BB37E}"/>
          </ac:grpSpMkLst>
        </pc:grpChg>
        <pc:grpChg chg="add mod">
          <ac:chgData name="XIE, Zhiyuan" userId="8fb2f529-4543-4e9b-9f3e-8141cbe0f237" providerId="ADAL" clId="{7FE275CE-384E-904D-A4A3-3439EC0F775C}" dt="2022-10-18T11:56:36.169" v="1482" actId="1076"/>
          <ac:grpSpMkLst>
            <pc:docMk/>
            <pc:sldMk cId="4020263834" sldId="519"/>
            <ac:grpSpMk id="20" creationId="{48E80680-2E09-342E-BAB7-C0C3E521A2D9}"/>
          </ac:grpSpMkLst>
        </pc:grpChg>
        <pc:grpChg chg="del">
          <ac:chgData name="XIE, Zhiyuan" userId="8fb2f529-4543-4e9b-9f3e-8141cbe0f237" providerId="ADAL" clId="{7FE275CE-384E-904D-A4A3-3439EC0F775C}" dt="2022-10-18T11:34:41.250" v="1243" actId="478"/>
          <ac:grpSpMkLst>
            <pc:docMk/>
            <pc:sldMk cId="4020263834" sldId="519"/>
            <ac:grpSpMk id="20" creationId="{7783E5C9-B02A-942D-7A0E-C0076D944325}"/>
          </ac:grpSpMkLst>
        </pc:grpChg>
        <pc:grpChg chg="del">
          <ac:chgData name="XIE, Zhiyuan" userId="8fb2f529-4543-4e9b-9f3e-8141cbe0f237" providerId="ADAL" clId="{7FE275CE-384E-904D-A4A3-3439EC0F775C}" dt="2022-10-18T11:33:09.725" v="1204" actId="478"/>
          <ac:grpSpMkLst>
            <pc:docMk/>
            <pc:sldMk cId="4020263834" sldId="519"/>
            <ac:grpSpMk id="21" creationId="{D72B1287-142B-FC6A-00A4-C4C4EE4656FF}"/>
          </ac:grpSpMkLst>
        </pc:grpChg>
        <pc:grpChg chg="del">
          <ac:chgData name="XIE, Zhiyuan" userId="8fb2f529-4543-4e9b-9f3e-8141cbe0f237" providerId="ADAL" clId="{7FE275CE-384E-904D-A4A3-3439EC0F775C}" dt="2022-10-18T11:32:30.370" v="1179" actId="478"/>
          <ac:grpSpMkLst>
            <pc:docMk/>
            <pc:sldMk cId="4020263834" sldId="519"/>
            <ac:grpSpMk id="22" creationId="{EB59AFCB-B2EB-6A03-FA8C-A05F98E5D294}"/>
          </ac:grpSpMkLst>
        </pc:grpChg>
        <pc:grpChg chg="add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25" creationId="{648B08B8-C08C-BFCA-43A8-1D84F72DA836}"/>
          </ac:grpSpMkLst>
        </pc:grpChg>
        <pc:grpChg chg="add mod">
          <ac:chgData name="XIE, Zhiyuan" userId="8fb2f529-4543-4e9b-9f3e-8141cbe0f237" providerId="ADAL" clId="{7FE275CE-384E-904D-A4A3-3439EC0F775C}" dt="2022-10-18T11:38:25.381" v="1383" actId="1076"/>
          <ac:grpSpMkLst>
            <pc:docMk/>
            <pc:sldMk cId="4020263834" sldId="519"/>
            <ac:grpSpMk id="30" creationId="{C7337CAD-B995-B0B6-74EE-1CA3406E82E1}"/>
          </ac:grpSpMkLst>
        </pc:grpChg>
        <pc:grpChg chg="add mod">
          <ac:chgData name="XIE, Zhiyuan" userId="8fb2f529-4543-4e9b-9f3e-8141cbe0f237" providerId="ADAL" clId="{7FE275CE-384E-904D-A4A3-3439EC0F775C}" dt="2022-10-18T11:59:32.935" v="1538" actId="1076"/>
          <ac:grpSpMkLst>
            <pc:docMk/>
            <pc:sldMk cId="4020263834" sldId="519"/>
            <ac:grpSpMk id="31" creationId="{50A447E3-82BA-354D-CF38-029202F14C6F}"/>
          </ac:grpSpMkLst>
        </pc:grpChg>
        <pc:grpChg chg="add mod">
          <ac:chgData name="XIE, Zhiyuan" userId="8fb2f529-4543-4e9b-9f3e-8141cbe0f237" providerId="ADAL" clId="{7FE275CE-384E-904D-A4A3-3439EC0F775C}" dt="2022-10-18T11:59:40.043" v="1540" actId="1076"/>
          <ac:grpSpMkLst>
            <pc:docMk/>
            <pc:sldMk cId="4020263834" sldId="519"/>
            <ac:grpSpMk id="32" creationId="{3A0EBC80-3243-EF24-0CF2-887E59F1BFE4}"/>
          </ac:grpSpMkLst>
        </pc:grpChg>
        <pc:grpChg chg="add">
          <ac:chgData name="XIE, Zhiyuan" userId="8fb2f529-4543-4e9b-9f3e-8141cbe0f237" providerId="ADAL" clId="{7FE275CE-384E-904D-A4A3-3439EC0F775C}" dt="2022-10-18T11:40:10.476" v="1385" actId="164"/>
          <ac:grpSpMkLst>
            <pc:docMk/>
            <pc:sldMk cId="4020263834" sldId="519"/>
            <ac:grpSpMk id="35" creationId="{72644185-0ADF-9C76-600D-E7647B563B9C}"/>
          </ac:grpSpMkLst>
        </pc:grpChg>
        <pc:grpChg chg="add">
          <ac:chgData name="XIE, Zhiyuan" userId="8fb2f529-4543-4e9b-9f3e-8141cbe0f237" providerId="ADAL" clId="{7FE275CE-384E-904D-A4A3-3439EC0F775C}" dt="2022-10-18T11:40:20.515" v="1386" actId="164"/>
          <ac:grpSpMkLst>
            <pc:docMk/>
            <pc:sldMk cId="4020263834" sldId="519"/>
            <ac:grpSpMk id="36" creationId="{691842BC-33CD-841D-22F3-B5354C9A7EAC}"/>
          </ac:grpSpMkLst>
        </pc:grpChg>
        <pc:grpChg chg="add mod">
          <ac:chgData name="XIE, Zhiyuan" userId="8fb2f529-4543-4e9b-9f3e-8141cbe0f237" providerId="ADAL" clId="{7FE275CE-384E-904D-A4A3-3439EC0F775C}" dt="2022-10-18T11:54:42.206" v="1441" actId="1076"/>
          <ac:grpSpMkLst>
            <pc:docMk/>
            <pc:sldMk cId="4020263834" sldId="519"/>
            <ac:grpSpMk id="37" creationId="{3460D8EA-1E17-03C2-87AB-3191026F4D63}"/>
          </ac:grpSpMkLst>
        </pc:grpChg>
        <pc:grpChg chg="add mod">
          <ac:chgData name="XIE, Zhiyuan" userId="8fb2f529-4543-4e9b-9f3e-8141cbe0f237" providerId="ADAL" clId="{7FE275CE-384E-904D-A4A3-3439EC0F775C}" dt="2022-10-18T11:57:53.943" v="1511" actId="1076"/>
          <ac:grpSpMkLst>
            <pc:docMk/>
            <pc:sldMk cId="4020263834" sldId="519"/>
            <ac:grpSpMk id="38" creationId="{A892A179-D467-3C6A-DEB1-A44A87753DB7}"/>
          </ac:grpSpMkLst>
        </pc:grpChg>
        <pc:grpChg chg="add del mod topLvl">
          <ac:chgData name="XIE, Zhiyuan" userId="8fb2f529-4543-4e9b-9f3e-8141cbe0f237" providerId="ADAL" clId="{7FE275CE-384E-904D-A4A3-3439EC0F775C}" dt="2022-10-18T11:56:28.725" v="1480" actId="165"/>
          <ac:grpSpMkLst>
            <pc:docMk/>
            <pc:sldMk cId="4020263834" sldId="519"/>
            <ac:grpSpMk id="39" creationId="{CB67AC85-8F53-9A3D-F690-C8D435573936}"/>
          </ac:grpSpMkLst>
        </pc:grpChg>
        <pc:grpChg chg="add del mod">
          <ac:chgData name="XIE, Zhiyuan" userId="8fb2f529-4543-4e9b-9f3e-8141cbe0f237" providerId="ADAL" clId="{7FE275CE-384E-904D-A4A3-3439EC0F775C}" dt="2022-10-18T12:00:52.071" v="1550" actId="478"/>
          <ac:grpSpMkLst>
            <pc:docMk/>
            <pc:sldMk cId="4020263834" sldId="519"/>
            <ac:grpSpMk id="43" creationId="{562807F4-1D57-E539-4FF7-ED517E51C471}"/>
          </ac:grpSpMkLst>
        </pc:grpChg>
        <pc:picChg chg="add mod">
          <ac:chgData name="XIE, Zhiyuan" userId="8fb2f529-4543-4e9b-9f3e-8141cbe0f237" providerId="ADAL" clId="{7FE275CE-384E-904D-A4A3-3439EC0F775C}" dt="2022-10-18T11:54:17.784" v="1436" actId="1076"/>
          <ac:picMkLst>
            <pc:docMk/>
            <pc:sldMk cId="4020263834" sldId="519"/>
            <ac:picMk id="2" creationId="{D12C6329-A5FE-FE83-A144-F96B8FDC2EE4}"/>
          </ac:picMkLst>
        </pc:picChg>
        <pc:picChg chg="del topLvl">
          <ac:chgData name="XIE, Zhiyuan" userId="8fb2f529-4543-4e9b-9f3e-8141cbe0f237" providerId="ADAL" clId="{7FE275CE-384E-904D-A4A3-3439EC0F775C}" dt="2022-10-18T11:34:41.250" v="1243" actId="478"/>
          <ac:picMkLst>
            <pc:docMk/>
            <pc:sldMk cId="4020263834" sldId="519"/>
            <ac:picMk id="3" creationId="{7BEE406D-C7C7-7278-DDB5-ED532751D728}"/>
          </ac:picMkLst>
        </pc:picChg>
        <pc:picChg chg="add mod topLvl">
          <ac:chgData name="XIE, Zhiyuan" userId="8fb2f529-4543-4e9b-9f3e-8141cbe0f237" providerId="ADAL" clId="{7FE275CE-384E-904D-A4A3-3439EC0F775C}" dt="2022-10-18T11:56:25.756" v="1479" actId="165"/>
          <ac:picMkLst>
            <pc:docMk/>
            <pc:sldMk cId="4020263834" sldId="519"/>
            <ac:picMk id="8" creationId="{67DB1B32-D526-6955-4CFD-BF4161A22F39}"/>
          </ac:picMkLst>
        </pc:picChg>
        <pc:picChg chg="del topLvl">
          <ac:chgData name="XIE, Zhiyuan" userId="8fb2f529-4543-4e9b-9f3e-8141cbe0f237" providerId="ADAL" clId="{7FE275CE-384E-904D-A4A3-3439EC0F775C}" dt="2022-10-18T11:32:30.370" v="1179" actId="478"/>
          <ac:picMkLst>
            <pc:docMk/>
            <pc:sldMk cId="4020263834" sldId="519"/>
            <ac:picMk id="8" creationId="{CA9CF71A-D76F-2693-9B8E-3025918D7B72}"/>
          </ac:picMkLst>
        </pc:picChg>
        <pc:picChg chg="del topLvl">
          <ac:chgData name="XIE, Zhiyuan" userId="8fb2f529-4543-4e9b-9f3e-8141cbe0f237" providerId="ADAL" clId="{7FE275CE-384E-904D-A4A3-3439EC0F775C}" dt="2022-10-18T11:33:09.725" v="1204" actId="478"/>
          <ac:picMkLst>
            <pc:docMk/>
            <pc:sldMk cId="4020263834" sldId="519"/>
            <ac:picMk id="9" creationId="{82D9B4C4-F702-30D8-2142-E3105FA65DFB}"/>
          </ac:picMkLst>
        </pc:picChg>
        <pc:picChg chg="add mod">
          <ac:chgData name="XIE, Zhiyuan" userId="8fb2f529-4543-4e9b-9f3e-8141cbe0f237" providerId="ADAL" clId="{7FE275CE-384E-904D-A4A3-3439EC0F775C}" dt="2022-10-18T11:58:19.063" v="1522" actId="1036"/>
          <ac:picMkLst>
            <pc:docMk/>
            <pc:sldMk cId="4020263834" sldId="519"/>
            <ac:picMk id="13" creationId="{459D57B9-0679-68E1-FD29-4F51C26387A2}"/>
          </ac:picMkLst>
        </pc:picChg>
        <pc:picChg chg="add mod">
          <ac:chgData name="XIE, Zhiyuan" userId="8fb2f529-4543-4e9b-9f3e-8141cbe0f237" providerId="ADAL" clId="{7FE275CE-384E-904D-A4A3-3439EC0F775C}" dt="2022-10-18T11:55:33.643" v="1458" actId="1038"/>
          <ac:picMkLst>
            <pc:docMk/>
            <pc:sldMk cId="4020263834" sldId="519"/>
            <ac:picMk id="14" creationId="{E2167DBE-047F-D78A-7CF7-26EBBADB9F8D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1" creationId="{241F4A7B-2075-F452-412E-EBE9C3B66D0A}"/>
          </ac:picMkLst>
        </pc:picChg>
        <pc:picChg chg="add mod">
          <ac:chgData name="XIE, Zhiyuan" userId="8fb2f529-4543-4e9b-9f3e-8141cbe0f237" providerId="ADAL" clId="{7FE275CE-384E-904D-A4A3-3439EC0F775C}" dt="2022-10-18T11:58:44.854" v="1528" actId="1076"/>
          <ac:picMkLst>
            <pc:docMk/>
            <pc:sldMk cId="4020263834" sldId="519"/>
            <ac:picMk id="22" creationId="{706EF6BA-972A-83C7-7FD4-94F3B036100B}"/>
          </ac:picMkLst>
        </pc:picChg>
        <pc:picChg chg="add del mod">
          <ac:chgData name="XIE, Zhiyuan" userId="8fb2f529-4543-4e9b-9f3e-8141cbe0f237" providerId="ADAL" clId="{7FE275CE-384E-904D-A4A3-3439EC0F775C}" dt="2022-10-18T11:56:17.482" v="1476" actId="478"/>
          <ac:picMkLst>
            <pc:docMk/>
            <pc:sldMk cId="4020263834" sldId="519"/>
            <ac:picMk id="23" creationId="{5D371BB5-41C7-217E-7CA2-F75536F626DA}"/>
          </ac:picMkLst>
        </pc:picChg>
        <pc:picChg chg="add mod">
          <ac:chgData name="XIE, Zhiyuan" userId="8fb2f529-4543-4e9b-9f3e-8141cbe0f237" providerId="ADAL" clId="{7FE275CE-384E-904D-A4A3-3439EC0F775C}" dt="2022-10-18T11:54:50.905" v="1443" actId="14100"/>
          <ac:picMkLst>
            <pc:docMk/>
            <pc:sldMk cId="4020263834" sldId="519"/>
            <ac:picMk id="24" creationId="{8D61A4DE-0C37-F053-7805-B3FC613D43A0}"/>
          </ac:picMkLst>
        </pc:picChg>
        <pc:picChg chg="add mod">
          <ac:chgData name="XIE, Zhiyuan" userId="8fb2f529-4543-4e9b-9f3e-8141cbe0f237" providerId="ADAL" clId="{7FE275CE-384E-904D-A4A3-3439EC0F775C}" dt="2022-10-18T11:57:32.222" v="1503" actId="1076"/>
          <ac:picMkLst>
            <pc:docMk/>
            <pc:sldMk cId="4020263834" sldId="519"/>
            <ac:picMk id="26" creationId="{A19E1477-CD97-7E6C-7478-992E45F99FED}"/>
          </ac:picMkLst>
        </pc:picChg>
        <pc:picChg chg="add mod">
          <ac:chgData name="XIE, Zhiyuan" userId="8fb2f529-4543-4e9b-9f3e-8141cbe0f237" providerId="ADAL" clId="{7FE275CE-384E-904D-A4A3-3439EC0F775C}" dt="2022-10-18T11:57:44.061" v="1508" actId="1035"/>
          <ac:picMkLst>
            <pc:docMk/>
            <pc:sldMk cId="4020263834" sldId="519"/>
            <ac:picMk id="27" creationId="{EE8782FC-BA1F-5E4E-77DF-735FCF33BE4E}"/>
          </ac:picMkLst>
        </pc:picChg>
        <pc:picChg chg="add del mod">
          <ac:chgData name="XIE, Zhiyuan" userId="8fb2f529-4543-4e9b-9f3e-8141cbe0f237" providerId="ADAL" clId="{7FE275CE-384E-904D-A4A3-3439EC0F775C}" dt="2022-10-18T11:58:35.663" v="1525" actId="478"/>
          <ac:picMkLst>
            <pc:docMk/>
            <pc:sldMk cId="4020263834" sldId="519"/>
            <ac:picMk id="28" creationId="{A37E26DB-E7E6-0566-E0C0-F12B0EB91915}"/>
          </ac:picMkLst>
        </pc:picChg>
        <pc:picChg chg="add del mod">
          <ac:chgData name="XIE, Zhiyuan" userId="8fb2f529-4543-4e9b-9f3e-8141cbe0f237" providerId="ADAL" clId="{7FE275CE-384E-904D-A4A3-3439EC0F775C}" dt="2022-10-18T11:58:37.511" v="1526" actId="478"/>
          <ac:picMkLst>
            <pc:docMk/>
            <pc:sldMk cId="4020263834" sldId="519"/>
            <ac:picMk id="29" creationId="{76FF4244-A7F5-4FF8-3514-992928089AB7}"/>
          </ac:picMkLst>
        </pc:picChg>
        <pc:cxnChg chg="mod">
          <ac:chgData name="XIE, Zhiyuan" userId="8fb2f529-4543-4e9b-9f3e-8141cbe0f237" providerId="ADAL" clId="{7FE275CE-384E-904D-A4A3-3439EC0F775C}" dt="2022-10-18T11:59:51.494" v="1541" actId="692"/>
          <ac:cxnSpMkLst>
            <pc:docMk/>
            <pc:sldMk cId="4020263834" sldId="519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1:59:57.861" v="1542" actId="692"/>
          <ac:cxnSpMkLst>
            <pc:docMk/>
            <pc:sldMk cId="4020263834" sldId="519"/>
            <ac:cxnSpMk id="12" creationId="{D02735BA-C47D-2174-4BDD-779AD2E6DBA4}"/>
          </ac:cxnSpMkLst>
        </pc:cxnChg>
      </pc:sldChg>
      <pc:sldChg chg="addSp delSp modSp add mod addAnim delAnim modAnim">
        <pc:chgData name="XIE, Zhiyuan" userId="8fb2f529-4543-4e9b-9f3e-8141cbe0f237" providerId="ADAL" clId="{7FE275CE-384E-904D-A4A3-3439EC0F775C}" dt="2022-10-18T12:48:25.773" v="2078" actId="207"/>
        <pc:sldMkLst>
          <pc:docMk/>
          <pc:sldMk cId="2489262742" sldId="520"/>
        </pc:sldMkLst>
        <pc:spChg chg="add mod">
          <ac:chgData name="XIE, Zhiyuan" userId="8fb2f529-4543-4e9b-9f3e-8141cbe0f237" providerId="ADAL" clId="{7FE275CE-384E-904D-A4A3-3439EC0F775C}" dt="2022-10-18T12:46:33.478" v="2071" actId="1076"/>
          <ac:spMkLst>
            <pc:docMk/>
            <pc:sldMk cId="2489262742" sldId="520"/>
            <ac:spMk id="2" creationId="{E8551243-E97C-A91C-6BB9-AEEA612E5E6C}"/>
          </ac:spMkLst>
        </pc:spChg>
        <pc:spChg chg="mod">
          <ac:chgData name="XIE, Zhiyuan" userId="8fb2f529-4543-4e9b-9f3e-8141cbe0f237" providerId="ADAL" clId="{7FE275CE-384E-904D-A4A3-3439EC0F775C}" dt="2022-10-18T12:46:01.739" v="2060" actId="1035"/>
          <ac:spMkLst>
            <pc:docMk/>
            <pc:sldMk cId="2489262742" sldId="520"/>
            <ac:spMk id="7" creationId="{F92EBB03-62B4-88F0-7DBA-457DBB3CBCCF}"/>
          </ac:spMkLst>
        </pc:spChg>
        <pc:spChg chg="mod">
          <ac:chgData name="XIE, Zhiyuan" userId="8fb2f529-4543-4e9b-9f3e-8141cbe0f237" providerId="ADAL" clId="{7FE275CE-384E-904D-A4A3-3439EC0F775C}" dt="2022-10-18T12:46:27.562" v="2070" actId="1035"/>
          <ac:spMkLst>
            <pc:docMk/>
            <pc:sldMk cId="2489262742" sldId="520"/>
            <ac:spMk id="15" creationId="{3C2C587A-9106-441A-9D16-53D389A967CF}"/>
          </ac:spMkLst>
        </pc:spChg>
        <pc:spChg chg="mod">
          <ac:chgData name="XIE, Zhiyuan" userId="8fb2f529-4543-4e9b-9f3e-8141cbe0f237" providerId="ADAL" clId="{7FE275CE-384E-904D-A4A3-3439EC0F775C}" dt="2022-10-18T12:44:21.704" v="2006" actId="1076"/>
          <ac:spMkLst>
            <pc:docMk/>
            <pc:sldMk cId="2489262742" sldId="520"/>
            <ac:spMk id="16" creationId="{4F8722F2-3BC3-E741-E66E-9B1DB0DBAA1A}"/>
          </ac:spMkLst>
        </pc:spChg>
        <pc:spChg chg="mod">
          <ac:chgData name="XIE, Zhiyuan" userId="8fb2f529-4543-4e9b-9f3e-8141cbe0f237" providerId="ADAL" clId="{7FE275CE-384E-904D-A4A3-3439EC0F775C}" dt="2022-10-18T12:46:09.566" v="2062" actId="1076"/>
          <ac:spMkLst>
            <pc:docMk/>
            <pc:sldMk cId="2489262742" sldId="520"/>
            <ac:spMk id="18" creationId="{B4151AAA-D8A2-1131-1D28-502775F564D4}"/>
          </ac:spMkLst>
        </pc:spChg>
        <pc:spChg chg="mod">
          <ac:chgData name="XIE, Zhiyuan" userId="8fb2f529-4543-4e9b-9f3e-8141cbe0f237" providerId="ADAL" clId="{7FE275CE-384E-904D-A4A3-3439EC0F775C}" dt="2022-10-18T12:46:22.688" v="2065" actId="1076"/>
          <ac:spMkLst>
            <pc:docMk/>
            <pc:sldMk cId="2489262742" sldId="520"/>
            <ac:spMk id="19" creationId="{5D2B2823-0EE7-2C28-BD31-B83B4AB88ED3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4" creationId="{619C3EC8-CF64-2BAB-195D-B5B14C182568}"/>
          </ac:spMkLst>
        </pc:spChg>
        <pc:spChg chg="mod topLvl">
          <ac:chgData name="XIE, Zhiyuan" userId="8fb2f529-4543-4e9b-9f3e-8141cbe0f237" providerId="ADAL" clId="{7FE275CE-384E-904D-A4A3-3439EC0F775C}" dt="2022-10-18T12:42:59.012" v="1979" actId="1038"/>
          <ac:spMkLst>
            <pc:docMk/>
            <pc:sldMk cId="2489262742" sldId="520"/>
            <ac:spMk id="25" creationId="{E21DBA70-8A6C-4F4D-E2E8-64979A3030E1}"/>
          </ac:spMkLst>
        </pc:spChg>
        <pc:spChg chg="mod topLvl">
          <ac:chgData name="XIE, Zhiyuan" userId="8fb2f529-4543-4e9b-9f3e-8141cbe0f237" providerId="ADAL" clId="{7FE275CE-384E-904D-A4A3-3439EC0F775C}" dt="2022-10-18T12:48:25.773" v="2078" actId="207"/>
          <ac:spMkLst>
            <pc:docMk/>
            <pc:sldMk cId="2489262742" sldId="520"/>
            <ac:spMk id="26" creationId="{7FE352FA-D1E9-B436-CB2F-F4E8AFB6E335}"/>
          </ac:spMkLst>
        </pc:spChg>
        <pc:spChg chg="mod topLvl">
          <ac:chgData name="XIE, Zhiyuan" userId="8fb2f529-4543-4e9b-9f3e-8141cbe0f237" providerId="ADAL" clId="{7FE275CE-384E-904D-A4A3-3439EC0F775C}" dt="2022-10-18T12:45:32.034" v="2041" actId="165"/>
          <ac:spMkLst>
            <pc:docMk/>
            <pc:sldMk cId="2489262742" sldId="520"/>
            <ac:spMk id="29" creationId="{A45174D9-41BC-A6E5-076B-B20ACE9654E4}"/>
          </ac:spMkLst>
        </pc:spChg>
        <pc:spChg chg="mod">
          <ac:chgData name="XIE, Zhiyuan" userId="8fb2f529-4543-4e9b-9f3e-8141cbe0f237" providerId="ADAL" clId="{7FE275CE-384E-904D-A4A3-3439EC0F775C}" dt="2022-10-18T12:42:47.772" v="1957" actId="1076"/>
          <ac:spMkLst>
            <pc:docMk/>
            <pc:sldMk cId="2489262742" sldId="520"/>
            <ac:spMk id="145" creationId="{C08B2550-4F3B-4F59-9340-2C39AD1C6287}"/>
          </ac:spMkLst>
        </pc:spChg>
        <pc:spChg chg="mod topLvl">
          <ac:chgData name="XIE, Zhiyuan" userId="8fb2f529-4543-4e9b-9f3e-8141cbe0f237" providerId="ADAL" clId="{7FE275CE-384E-904D-A4A3-3439EC0F775C}" dt="2022-10-18T12:45:35.589" v="2042" actId="165"/>
          <ac:spMkLst>
            <pc:docMk/>
            <pc:sldMk cId="2489262742" sldId="520"/>
            <ac:spMk id="146" creationId="{6228A850-B3E3-0F65-282B-35790C76ED62}"/>
          </ac:spMkLst>
        </pc:spChg>
        <pc:grpChg chg="add del">
          <ac:chgData name="XIE, Zhiyuan" userId="8fb2f529-4543-4e9b-9f3e-8141cbe0f237" providerId="ADAL" clId="{7FE275CE-384E-904D-A4A3-3439EC0F775C}" dt="2022-10-18T12:42:12.880" v="1953" actId="164"/>
          <ac:grpSpMkLst>
            <pc:docMk/>
            <pc:sldMk cId="2489262742" sldId="520"/>
            <ac:grpSpMk id="3" creationId="{1409CF4B-5964-A0A8-E785-8A4A691E5E3B}"/>
          </ac:grpSpMkLst>
        </pc:grpChg>
        <pc:grpChg chg="add del topLvl">
          <ac:chgData name="XIE, Zhiyuan" userId="8fb2f529-4543-4e9b-9f3e-8141cbe0f237" providerId="ADAL" clId="{7FE275CE-384E-904D-A4A3-3439EC0F775C}" dt="2022-10-18T12:45:35.589" v="2042" actId="165"/>
          <ac:grpSpMkLst>
            <pc:docMk/>
            <pc:sldMk cId="2489262742" sldId="520"/>
            <ac:grpSpMk id="9" creationId="{91BAB455-6DBC-D0CA-6EB9-E4FAADB05A22}"/>
          </ac:grpSpMkLst>
        </pc:grpChg>
        <pc:grpChg chg="add del mod">
          <ac:chgData name="XIE, Zhiyuan" userId="8fb2f529-4543-4e9b-9f3e-8141cbe0f237" providerId="ADAL" clId="{7FE275CE-384E-904D-A4A3-3439EC0F775C}" dt="2022-10-18T12:45:32.034" v="2041" actId="165"/>
          <ac:grpSpMkLst>
            <pc:docMk/>
            <pc:sldMk cId="2489262742" sldId="520"/>
            <ac:grpSpMk id="13" creationId="{B64C10E6-324E-9ABA-8E23-2A0FDC7FDD56}"/>
          </ac:grpSpMkLst>
        </pc:grpChg>
        <pc:grpChg chg="add mod">
          <ac:chgData name="XIE, Zhiyuan" userId="8fb2f529-4543-4e9b-9f3e-8141cbe0f237" providerId="ADAL" clId="{7FE275CE-384E-904D-A4A3-3439EC0F775C}" dt="2022-10-18T12:45:49.623" v="2046" actId="1076"/>
          <ac:grpSpMkLst>
            <pc:docMk/>
            <pc:sldMk cId="2489262742" sldId="520"/>
            <ac:grpSpMk id="14" creationId="{3B6DB22A-75F5-0325-2DD8-6A302CA27668}"/>
          </ac:grpSpMkLst>
        </pc:grpChg>
        <pc:grpChg chg="add">
          <ac:chgData name="XIE, Zhiyuan" userId="8fb2f529-4543-4e9b-9f3e-8141cbe0f237" providerId="ADAL" clId="{7FE275CE-384E-904D-A4A3-3439EC0F775C}" dt="2022-10-18T12:46:41.319" v="2072" actId="164"/>
          <ac:grpSpMkLst>
            <pc:docMk/>
            <pc:sldMk cId="2489262742" sldId="520"/>
            <ac:grpSpMk id="17" creationId="{83D99862-C0C3-3FB9-C40B-DC94E9AE3DDD}"/>
          </ac:grpSpMkLst>
        </pc:grpChg>
        <pc:grpChg chg="add">
          <ac:chgData name="XIE, Zhiyuan" userId="8fb2f529-4543-4e9b-9f3e-8141cbe0f237" providerId="ADAL" clId="{7FE275CE-384E-904D-A4A3-3439EC0F775C}" dt="2022-10-18T12:47:14.425" v="2075" actId="164"/>
          <ac:grpSpMkLst>
            <pc:docMk/>
            <pc:sldMk cId="2489262742" sldId="520"/>
            <ac:grpSpMk id="20" creationId="{C46B7500-BB6B-8CB6-7A2F-AC85C1C48A92}"/>
          </ac:grpSpMkLst>
        </pc:grpChg>
        <pc:grpChg chg="mod topLvl">
          <ac:chgData name="XIE, Zhiyuan" userId="8fb2f529-4543-4e9b-9f3e-8141cbe0f237" providerId="ADAL" clId="{7FE275CE-384E-904D-A4A3-3439EC0F775C}" dt="2022-10-18T12:45:40.227" v="2043" actId="1076"/>
          <ac:grpSpMkLst>
            <pc:docMk/>
            <pc:sldMk cId="2489262742" sldId="520"/>
            <ac:grpSpMk id="136" creationId="{2FD3B7F5-7ED7-7A02-7BFE-58231B5CBD50}"/>
          </ac:grpSpMkLst>
        </pc:grpChg>
        <pc:picChg chg="mod">
          <ac:chgData name="XIE, Zhiyuan" userId="8fb2f529-4543-4e9b-9f3e-8141cbe0f237" providerId="ADAL" clId="{7FE275CE-384E-904D-A4A3-3439EC0F775C}" dt="2022-10-18T12:43:18.609" v="1993" actId="1036"/>
          <ac:picMkLst>
            <pc:docMk/>
            <pc:sldMk cId="2489262742" sldId="520"/>
            <ac:picMk id="39" creationId="{A1A01F08-E48E-3C44-782F-DB040ABDDF80}"/>
          </ac:picMkLst>
        </pc:picChg>
        <pc:picChg chg="mod">
          <ac:chgData name="XIE, Zhiyuan" userId="8fb2f529-4543-4e9b-9f3e-8141cbe0f237" providerId="ADAL" clId="{7FE275CE-384E-904D-A4A3-3439EC0F775C}" dt="2022-10-18T12:42:47.772" v="1957" actId="1076"/>
          <ac:picMkLst>
            <pc:docMk/>
            <pc:sldMk cId="2489262742" sldId="520"/>
            <ac:picMk id="55" creationId="{304C45C4-F3BB-9FF6-904C-B77C763E7244}"/>
          </ac:picMkLst>
        </pc:picChg>
        <pc:picChg chg="mod">
          <ac:chgData name="XIE, Zhiyuan" userId="8fb2f529-4543-4e9b-9f3e-8141cbe0f237" providerId="ADAL" clId="{7FE275CE-384E-904D-A4A3-3439EC0F775C}" dt="2022-10-18T12:45:57.389" v="2054" actId="1035"/>
          <ac:picMkLst>
            <pc:docMk/>
            <pc:sldMk cId="2489262742" sldId="520"/>
            <ac:picMk id="116" creationId="{DD515F28-BDBC-2497-55F3-B2E78618521C}"/>
          </ac:picMkLst>
        </pc:picChg>
        <pc:picChg chg="mod topLvl">
          <ac:chgData name="XIE, Zhiyuan" userId="8fb2f529-4543-4e9b-9f3e-8141cbe0f237" providerId="ADAL" clId="{7FE275CE-384E-904D-A4A3-3439EC0F775C}" dt="2022-10-18T12:45:42.852" v="2044" actId="14100"/>
          <ac:picMkLst>
            <pc:docMk/>
            <pc:sldMk cId="2489262742" sldId="520"/>
            <ac:picMk id="126" creationId="{CD60E88B-275F-BDF1-2D6B-471BC5BB663A}"/>
          </ac:picMkLst>
        </pc:pic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1" creationId="{2CBBED10-1198-7068-5FD1-AAB02EAAD0A0}"/>
          </ac:cxnSpMkLst>
        </pc:cxnChg>
        <pc:cxnChg chg="mod">
          <ac:chgData name="XIE, Zhiyuan" userId="8fb2f529-4543-4e9b-9f3e-8141cbe0f237" providerId="ADAL" clId="{7FE275CE-384E-904D-A4A3-3439EC0F775C}" dt="2022-10-18T12:44:59.104" v="2020" actId="692"/>
          <ac:cxnSpMkLst>
            <pc:docMk/>
            <pc:sldMk cId="2489262742" sldId="520"/>
            <ac:cxnSpMk id="12" creationId="{D02735BA-C47D-2174-4BDD-779AD2E6DBA4}"/>
          </ac:cxnSpMkLst>
        </pc:cxnChg>
      </pc:sldChg>
    </pc:docChg>
  </pc:docChgLst>
  <pc:docChgLst>
    <pc:chgData name="OUYANG, Xiaomin" userId="7dbf9a9a-e2e7-4532-b76c-a4a334073812" providerId="ADAL" clId="{08947CC9-70B4-7B46-A134-ABC5389D3C3F}"/>
    <pc:docChg chg="undo redo custSel addSld delSld modSld sldOrd modMainMaster modSection">
      <pc:chgData name="OUYANG, Xiaomin" userId="7dbf9a9a-e2e7-4532-b76c-a4a334073812" providerId="ADAL" clId="{08947CC9-70B4-7B46-A134-ABC5389D3C3F}" dt="2022-10-18T14:42:22.190" v="18259" actId="1038"/>
      <pc:docMkLst>
        <pc:docMk/>
      </pc:docMkLst>
      <pc:sldChg chg="addSp delSp modSp mod modNotesTx">
        <pc:chgData name="OUYANG, Xiaomin" userId="7dbf9a9a-e2e7-4532-b76c-a4a334073812" providerId="ADAL" clId="{08947CC9-70B4-7B46-A134-ABC5389D3C3F}" dt="2022-10-18T14:29:37.458" v="18049" actId="20577"/>
        <pc:sldMkLst>
          <pc:docMk/>
          <pc:sldMk cId="611147899" sldId="256"/>
        </pc:sldMkLst>
        <pc:spChg chg="mod">
          <ac:chgData name="OUYANG, Xiaomin" userId="7dbf9a9a-e2e7-4532-b76c-a4a334073812" providerId="ADAL" clId="{08947CC9-70B4-7B46-A134-ABC5389D3C3F}" dt="2022-10-18T08:25:02.652" v="14790" actId="1076"/>
          <ac:spMkLst>
            <pc:docMk/>
            <pc:sldMk cId="611147899" sldId="256"/>
            <ac:spMk id="2" creationId="{ECD122E9-489E-4436-B592-8E9288A0657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611147899" sldId="256"/>
            <ac:spMk id="3" creationId="{7057219B-905B-CB44-8405-5C9E6D51668D}"/>
          </ac:spMkLst>
        </pc:spChg>
        <pc:spChg chg="mod">
          <ac:chgData name="OUYANG, Xiaomin" userId="7dbf9a9a-e2e7-4532-b76c-a4a334073812" providerId="ADAL" clId="{08947CC9-70B4-7B46-A134-ABC5389D3C3F}" dt="2022-10-18T08:25:05.752" v="14791" actId="1076"/>
          <ac:spMkLst>
            <pc:docMk/>
            <pc:sldMk cId="611147899" sldId="256"/>
            <ac:spMk id="4" creationId="{F468B9C0-CD21-4AF0-88CE-D739206D68EE}"/>
          </ac:spMkLst>
        </pc:spChg>
        <pc:spChg chg="del">
          <ac:chgData name="OUYANG, Xiaomin" userId="7dbf9a9a-e2e7-4532-b76c-a4a334073812" providerId="ADAL" clId="{08947CC9-70B4-7B46-A134-ABC5389D3C3F}" dt="2022-10-17T11:27:25.818" v="3387" actId="478"/>
          <ac:spMkLst>
            <pc:docMk/>
            <pc:sldMk cId="611147899" sldId="256"/>
            <ac:spMk id="5" creationId="{068C9FD7-967E-3B00-B7C7-816AD3EB52D4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611147899" sldId="256"/>
            <ac:spMk id="6" creationId="{016F00F9-7302-527F-8854-9D22B828C1E2}"/>
          </ac:spMkLst>
        </pc:sp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2" creationId="{F00171FB-4234-4F46-9026-691C07D15989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3" creationId="{BE4381E5-D5CE-2F4F-8FFB-14CCBB71C6B0}"/>
          </ac:picMkLst>
        </pc:picChg>
        <pc:picChg chg="mod">
          <ac:chgData name="OUYANG, Xiaomin" userId="7dbf9a9a-e2e7-4532-b76c-a4a334073812" providerId="ADAL" clId="{08947CC9-70B4-7B46-A134-ABC5389D3C3F}" dt="2022-10-18T08:25:12.125" v="14792" actId="1076"/>
          <ac:picMkLst>
            <pc:docMk/>
            <pc:sldMk cId="611147899" sldId="256"/>
            <ac:picMk id="14" creationId="{7CA66AE9-12DE-624C-B3B7-01D959E16CE4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1:31:58.181" v="16429" actId="20577"/>
        <pc:sldMkLst>
          <pc:docMk/>
          <pc:sldMk cId="3867140075" sldId="287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67140075" sldId="287"/>
            <ac:spMk id="2" creationId="{AD1551FC-41DC-DA44-98EB-23B86EAF8481}"/>
          </ac:spMkLst>
        </pc:spChg>
        <pc:spChg chg="mod">
          <ac:chgData name="OUYANG, Xiaomin" userId="7dbf9a9a-e2e7-4532-b76c-a4a334073812" providerId="ADAL" clId="{08947CC9-70B4-7B46-A134-ABC5389D3C3F}" dt="2022-10-18T08:27:41.816" v="14798" actId="164"/>
          <ac:spMkLst>
            <pc:docMk/>
            <pc:sldMk cId="3867140075" sldId="287"/>
            <ac:spMk id="3" creationId="{2C9C9B00-2C25-8E7B-6977-D0E9D65380A6}"/>
          </ac:spMkLst>
        </pc:spChg>
        <pc:spChg chg="mod">
          <ac:chgData name="OUYANG, Xiaomin" userId="7dbf9a9a-e2e7-4532-b76c-a4a334073812" providerId="ADAL" clId="{08947CC9-70B4-7B46-A134-ABC5389D3C3F}" dt="2022-10-18T03:27:36.008" v="10526" actId="20577"/>
          <ac:spMkLst>
            <pc:docMk/>
            <pc:sldMk cId="3867140075" sldId="287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8T08:27:59.908" v="14799" actId="164"/>
          <ac:spMkLst>
            <pc:docMk/>
            <pc:sldMk cId="3867140075" sldId="287"/>
            <ac:spMk id="6" creationId="{E1FD9390-7A3C-297E-CEA9-A4327FBD2C14}"/>
          </ac:spMkLst>
        </pc:spChg>
        <pc:spChg chg="mod">
          <ac:chgData name="OUYANG, Xiaomin" userId="7dbf9a9a-e2e7-4532-b76c-a4a334073812" providerId="ADAL" clId="{08947CC9-70B4-7B46-A134-ABC5389D3C3F}" dt="2022-10-17T09:37:23.077" v="2654" actId="164"/>
          <ac:spMkLst>
            <pc:docMk/>
            <pc:sldMk cId="3867140075" sldId="287"/>
            <ac:spMk id="7" creationId="{F5A529CA-439C-AE4A-427D-39195820F07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67140075" sldId="287"/>
            <ac:spMk id="11" creationId="{BBF6B479-584F-C5AF-3143-C8A3E732627F}"/>
          </ac:spMkLst>
        </pc:spChg>
        <pc:grpChg chg="add mod">
          <ac:chgData name="OUYANG, Xiaomin" userId="7dbf9a9a-e2e7-4532-b76c-a4a334073812" providerId="ADAL" clId="{08947CC9-70B4-7B46-A134-ABC5389D3C3F}" dt="2022-10-18T05:36:42.131" v="12449" actId="1076"/>
          <ac:grpSpMkLst>
            <pc:docMk/>
            <pc:sldMk cId="3867140075" sldId="287"/>
            <ac:grpSpMk id="4" creationId="{A44DEF51-692C-D8C6-6CDD-C8D849F9507D}"/>
          </ac:grpSpMkLst>
        </pc:grpChg>
        <pc:grpChg chg="add mod">
          <ac:chgData name="OUYANG, Xiaomin" userId="7dbf9a9a-e2e7-4532-b76c-a4a334073812" providerId="ADAL" clId="{08947CC9-70B4-7B46-A134-ABC5389D3C3F}" dt="2022-10-17T09:38:20.575" v="2677" actId="1076"/>
          <ac:grpSpMkLst>
            <pc:docMk/>
            <pc:sldMk cId="3867140075" sldId="287"/>
            <ac:grpSpMk id="9" creationId="{1D3B415E-1A2F-84B7-C68E-89A07FC8FCB8}"/>
          </ac:grpSpMkLst>
        </pc:grpChg>
        <pc:grpChg chg="add mod">
          <ac:chgData name="OUYANG, Xiaomin" userId="7dbf9a9a-e2e7-4532-b76c-a4a334073812" providerId="ADAL" clId="{08947CC9-70B4-7B46-A134-ABC5389D3C3F}" dt="2022-10-17T09:37:46.769" v="2671" actId="20577"/>
          <ac:grpSpMkLst>
            <pc:docMk/>
            <pc:sldMk cId="3867140075" sldId="287"/>
            <ac:grpSpMk id="10" creationId="{CD7E9CCC-03A0-4EA0-0769-DEFD3BB381A2}"/>
          </ac:grpSpMkLst>
        </pc:grpChg>
        <pc:grpChg chg="add del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15" creationId="{996F985F-2C4B-C437-8544-140DE61B1337}"/>
          </ac:grpSpMkLst>
        </pc:grpChg>
        <pc:grpChg chg="add mod">
          <ac:chgData name="OUYANG, Xiaomin" userId="7dbf9a9a-e2e7-4532-b76c-a4a334073812" providerId="ADAL" clId="{08947CC9-70B4-7B46-A134-ABC5389D3C3F}" dt="2022-10-18T08:27:41.816" v="14798" actId="164"/>
          <ac:grpSpMkLst>
            <pc:docMk/>
            <pc:sldMk cId="3867140075" sldId="287"/>
            <ac:grpSpMk id="21" creationId="{642EFFF2-4678-6703-E0B8-94E5C7049CAD}"/>
          </ac:grpSpMkLst>
        </pc:grpChg>
        <pc:grpChg chg="add mod">
          <ac:chgData name="OUYANG, Xiaomin" userId="7dbf9a9a-e2e7-4532-b76c-a4a334073812" providerId="ADAL" clId="{08947CC9-70B4-7B46-A134-ABC5389D3C3F}" dt="2022-10-18T08:27:59.908" v="14799" actId="164"/>
          <ac:grpSpMkLst>
            <pc:docMk/>
            <pc:sldMk cId="3867140075" sldId="287"/>
            <ac:grpSpMk id="23" creationId="{F93C9B03-EB0F-C37B-3128-5E144359E91C}"/>
          </ac:grpSpMkLst>
        </pc:grpChg>
        <pc:picChg chg="mod">
          <ac:chgData name="OUYANG, Xiaomin" userId="7dbf9a9a-e2e7-4532-b76c-a4a334073812" providerId="ADAL" clId="{08947CC9-70B4-7B46-A134-ABC5389D3C3F}" dt="2022-10-18T05:37:28.445" v="12462" actId="1076"/>
          <ac:picMkLst>
            <pc:docMk/>
            <pc:sldMk cId="3867140075" sldId="287"/>
            <ac:picMk id="2" creationId="{9243BE06-F80C-E1DC-1D81-7572032305C4}"/>
          </ac:picMkLst>
        </pc:picChg>
        <pc:picChg chg="add del mod">
          <ac:chgData name="OUYANG, Xiaomin" userId="7dbf9a9a-e2e7-4532-b76c-a4a334073812" providerId="ADAL" clId="{08947CC9-70B4-7B46-A134-ABC5389D3C3F}" dt="2022-10-18T05:37:43.448" v="12464" actId="478"/>
          <ac:picMkLst>
            <pc:docMk/>
            <pc:sldMk cId="3867140075" sldId="287"/>
            <ac:picMk id="13" creationId="{504F8B9B-2528-1752-E081-D171653EE685}"/>
          </ac:picMkLst>
        </pc:picChg>
        <pc:picChg chg="add del mod">
          <ac:chgData name="OUYANG, Xiaomin" userId="7dbf9a9a-e2e7-4532-b76c-a4a334073812" providerId="ADAL" clId="{08947CC9-70B4-7B46-A134-ABC5389D3C3F}" dt="2022-10-18T05:38:59.247" v="12485" actId="478"/>
          <ac:picMkLst>
            <pc:docMk/>
            <pc:sldMk cId="3867140075" sldId="287"/>
            <ac:picMk id="17" creationId="{0CCF0B09-D5F7-B8BA-E520-0A29EF456263}"/>
          </ac:picMkLst>
        </pc:picChg>
        <pc:picChg chg="mod">
          <ac:chgData name="OUYANG, Xiaomin" userId="7dbf9a9a-e2e7-4532-b76c-a4a334073812" providerId="ADAL" clId="{08947CC9-70B4-7B46-A134-ABC5389D3C3F}" dt="2022-10-17T09:37:23.077" v="2654" actId="164"/>
          <ac:picMkLst>
            <pc:docMk/>
            <pc:sldMk cId="3867140075" sldId="287"/>
            <ac:picMk id="18" creationId="{92A0C70D-88CD-040C-6E0E-C432D8143405}"/>
          </ac:picMkLst>
        </pc:picChg>
        <pc:picChg chg="add 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0" creationId="{65923C0E-54F7-9D9E-1271-E486EE7597E7}"/>
          </ac:picMkLst>
        </pc:picChg>
        <pc:picChg chg="mod">
          <ac:chgData name="OUYANG, Xiaomin" userId="7dbf9a9a-e2e7-4532-b76c-a4a334073812" providerId="ADAL" clId="{08947CC9-70B4-7B46-A134-ABC5389D3C3F}" dt="2022-10-17T04:29:02.331" v="2221" actId="14100"/>
          <ac:picMkLst>
            <pc:docMk/>
            <pc:sldMk cId="3867140075" sldId="287"/>
            <ac:picMk id="22" creationId="{13AFB31E-0FC3-27CC-189C-8CC839ECDFCD}"/>
          </ac:picMkLst>
        </pc:picChg>
        <pc:picChg chg="mod">
          <ac:chgData name="OUYANG, Xiaomin" userId="7dbf9a9a-e2e7-4532-b76c-a4a334073812" providerId="ADAL" clId="{08947CC9-70B4-7B46-A134-ABC5389D3C3F}" dt="2022-10-18T08:27:59.908" v="14799" actId="164"/>
          <ac:picMkLst>
            <pc:docMk/>
            <pc:sldMk cId="3867140075" sldId="287"/>
            <ac:picMk id="24" creationId="{BEA2C50F-1ABF-DF4E-554B-2A5E097428CD}"/>
          </ac:picMkLst>
        </pc:picChg>
        <pc:picChg chg="mod">
          <ac:chgData name="OUYANG, Xiaomin" userId="7dbf9a9a-e2e7-4532-b76c-a4a334073812" providerId="ADAL" clId="{08947CC9-70B4-7B46-A134-ABC5389D3C3F}" dt="2022-10-17T09:37:27.816" v="2655" actId="164"/>
          <ac:picMkLst>
            <pc:docMk/>
            <pc:sldMk cId="3867140075" sldId="287"/>
            <ac:picMk id="26" creationId="{F498C177-B1AE-2B00-1567-8845F15D98BF}"/>
          </ac:picMkLst>
        </pc:picChg>
        <pc:picChg chg="mod">
          <ac:chgData name="OUYANG, Xiaomin" userId="7dbf9a9a-e2e7-4532-b76c-a4a334073812" providerId="ADAL" clId="{08947CC9-70B4-7B46-A134-ABC5389D3C3F}" dt="2022-10-17T09:37:46.769" v="2671" actId="20577"/>
          <ac:picMkLst>
            <pc:docMk/>
            <pc:sldMk cId="3867140075" sldId="287"/>
            <ac:picMk id="28" creationId="{19EA0FF9-03A0-A1E3-F193-BF40E2BDF2B1}"/>
          </ac:picMkLst>
        </pc:picChg>
      </pc:sldChg>
      <pc:sldChg chg="addSp delSp modSp mod modAnim modNotesTx">
        <pc:chgData name="OUYANG, Xiaomin" userId="7dbf9a9a-e2e7-4532-b76c-a4a334073812" providerId="ADAL" clId="{08947CC9-70B4-7B46-A134-ABC5389D3C3F}" dt="2022-10-18T13:26:02.684" v="17959" actId="1038"/>
        <pc:sldMkLst>
          <pc:docMk/>
          <pc:sldMk cId="224539506" sldId="291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24539506" sldId="291"/>
            <ac:spMk id="2" creationId="{5DF8EDEA-9A52-F520-EB42-75BB74B52F6B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24539506" sldId="291"/>
            <ac:spMk id="6" creationId="{4894C90A-EBE6-1246-A613-150EE8A0C152}"/>
          </ac:spMkLst>
        </pc:spChg>
        <pc:spChg chg="mod">
          <ac:chgData name="OUYANG, Xiaomin" userId="7dbf9a9a-e2e7-4532-b76c-a4a334073812" providerId="ADAL" clId="{08947CC9-70B4-7B46-A134-ABC5389D3C3F}" dt="2022-10-18T05:18:36.594" v="12152" actId="14100"/>
          <ac:spMkLst>
            <pc:docMk/>
            <pc:sldMk cId="224539506" sldId="291"/>
            <ac:spMk id="7" creationId="{6204E455-EAFC-F7A0-DB18-034B297D7F10}"/>
          </ac:spMkLst>
        </pc:spChg>
        <pc:spChg chg="mod">
          <ac:chgData name="OUYANG, Xiaomin" userId="7dbf9a9a-e2e7-4532-b76c-a4a334073812" providerId="ADAL" clId="{08947CC9-70B4-7B46-A134-ABC5389D3C3F}" dt="2022-10-18T05:18:32.510" v="12150" actId="1076"/>
          <ac:spMkLst>
            <pc:docMk/>
            <pc:sldMk cId="224539506" sldId="291"/>
            <ac:spMk id="8" creationId="{4639DA57-466B-1869-F7BA-046CAC8EE6D4}"/>
          </ac:spMkLst>
        </pc:spChg>
        <pc:spChg chg="del">
          <ac:chgData name="OUYANG, Xiaomin" userId="7dbf9a9a-e2e7-4532-b76c-a4a334073812" providerId="ADAL" clId="{08947CC9-70B4-7B46-A134-ABC5389D3C3F}" dt="2022-10-18T05:18:10.589" v="12140" actId="478"/>
          <ac:spMkLst>
            <pc:docMk/>
            <pc:sldMk cId="224539506" sldId="291"/>
            <ac:spMk id="14" creationId="{18B69D37-9FFB-0A41-8AB3-AB8A8354D7C4}"/>
          </ac:spMkLst>
        </pc:sp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0" creationId="{FE13C248-CE38-1D5E-E44F-97C7C1993E34}"/>
          </ac:picMkLst>
        </pc:picChg>
        <pc:picChg chg="del">
          <ac:chgData name="OUYANG, Xiaomin" userId="7dbf9a9a-e2e7-4532-b76c-a4a334073812" providerId="ADAL" clId="{08947CC9-70B4-7B46-A134-ABC5389D3C3F}" dt="2022-10-18T11:44:32.980" v="16592" actId="478"/>
          <ac:picMkLst>
            <pc:docMk/>
            <pc:sldMk cId="224539506" sldId="291"/>
            <ac:picMk id="21" creationId="{1A79E938-8D3B-B2FC-891F-729C084EFE64}"/>
          </ac:picMkLst>
        </pc:picChg>
        <pc:picChg chg="del mod">
          <ac:chgData name="OUYANG, Xiaomin" userId="7dbf9a9a-e2e7-4532-b76c-a4a334073812" providerId="ADAL" clId="{08947CC9-70B4-7B46-A134-ABC5389D3C3F}" dt="2022-10-18T11:45:31.326" v="16605" actId="478"/>
          <ac:picMkLst>
            <pc:docMk/>
            <pc:sldMk cId="224539506" sldId="291"/>
            <ac:picMk id="22" creationId="{36B73C10-C34B-0FE0-E70B-F8900F36B180}"/>
          </ac:picMkLst>
        </pc:picChg>
        <pc:picChg chg="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23" creationId="{A24D463D-0DE3-C42D-ABE1-A1A6746204EC}"/>
          </ac:picMkLst>
        </pc:picChg>
        <pc:picChg chg="add del mod">
          <ac:chgData name="OUYANG, Xiaomin" userId="7dbf9a9a-e2e7-4532-b76c-a4a334073812" providerId="ADAL" clId="{08947CC9-70B4-7B46-A134-ABC5389D3C3F}" dt="2022-10-18T11:44:41.444" v="16597" actId="478"/>
          <ac:picMkLst>
            <pc:docMk/>
            <pc:sldMk cId="224539506" sldId="291"/>
            <ac:picMk id="1026" creationId="{94C83CE2-AB76-8C55-CADA-C92CF27CDA19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28" creationId="{D7E80015-4DF3-8FEC-7E43-8690E61F63AF}"/>
          </ac:picMkLst>
        </pc:picChg>
        <pc:picChg chg="add mod">
          <ac:chgData name="OUYANG, Xiaomin" userId="7dbf9a9a-e2e7-4532-b76c-a4a334073812" providerId="ADAL" clId="{08947CC9-70B4-7B46-A134-ABC5389D3C3F}" dt="2022-10-18T13:26:02.684" v="17959" actId="1038"/>
          <ac:picMkLst>
            <pc:docMk/>
            <pc:sldMk cId="224539506" sldId="291"/>
            <ac:picMk id="1030" creationId="{CA9721F0-C760-EEA4-A479-FF87AEF30E7A}"/>
          </ac:picMkLst>
        </pc:picChg>
      </pc:sldChg>
      <pc:sldChg chg="addSp delSp modSp">
        <pc:chgData name="OUYANG, Xiaomin" userId="7dbf9a9a-e2e7-4532-b76c-a4a334073812" providerId="ADAL" clId="{08947CC9-70B4-7B46-A134-ABC5389D3C3F}" dt="2022-10-17T11:27:05.028" v="3386"/>
        <pc:sldMkLst>
          <pc:docMk/>
          <pc:sldMk cId="4241957998" sldId="309"/>
        </pc:sldMkLst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4241957998" sldId="309"/>
            <ac:spMk id="2" creationId="{2A11710E-064D-62DE-4D6C-9D230C06F8C1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4241957998" sldId="309"/>
            <ac:spMk id="3" creationId="{33DCA2DC-80AB-B247-90D5-A17506E8A1FB}"/>
          </ac:spMkLst>
        </pc:spChg>
      </pc:sldChg>
      <pc:sldChg chg="addSp delSp modSp mod delAnim modAnim modNotesTx">
        <pc:chgData name="OUYANG, Xiaomin" userId="7dbf9a9a-e2e7-4532-b76c-a4a334073812" providerId="ADAL" clId="{08947CC9-70B4-7B46-A134-ABC5389D3C3F}" dt="2022-10-18T14:42:22.190" v="18259" actId="1038"/>
        <pc:sldMkLst>
          <pc:docMk/>
          <pc:sldMk cId="2813950291" sldId="312"/>
        </pc:sldMkLst>
        <pc:spChg chg="mod">
          <ac:chgData name="OUYANG, Xiaomin" userId="7dbf9a9a-e2e7-4532-b76c-a4a334073812" providerId="ADAL" clId="{08947CC9-70B4-7B46-A134-ABC5389D3C3F}" dt="2022-10-17T11:14:07.418" v="3301" actId="20577"/>
          <ac:spMkLst>
            <pc:docMk/>
            <pc:sldMk cId="2813950291" sldId="312"/>
            <ac:spMk id="2" creationId="{F3F4F23D-14B0-EA0A-AC5C-8B20E1C14E8C}"/>
          </ac:spMkLst>
        </pc:spChg>
        <pc:spChg chg="mod">
          <ac:chgData name="OUYANG, Xiaomin" userId="7dbf9a9a-e2e7-4532-b76c-a4a334073812" providerId="ADAL" clId="{08947CC9-70B4-7B46-A134-ABC5389D3C3F}" dt="2022-10-17T11:02:53.123" v="3146" actId="1076"/>
          <ac:spMkLst>
            <pc:docMk/>
            <pc:sldMk cId="2813950291" sldId="312"/>
            <ac:spMk id="3" creationId="{936B8E82-1098-4429-824D-782A963D556C}"/>
          </ac:spMkLst>
        </pc:spChg>
        <pc:spChg chg="mod">
          <ac:chgData name="OUYANG, Xiaomin" userId="7dbf9a9a-e2e7-4532-b76c-a4a334073812" providerId="ADAL" clId="{08947CC9-70B4-7B46-A134-ABC5389D3C3F}" dt="2022-10-17T11:06:48.368" v="3210" actId="1076"/>
          <ac:spMkLst>
            <pc:docMk/>
            <pc:sldMk cId="2813950291" sldId="312"/>
            <ac:spMk id="4" creationId="{D036ABD3-E16E-45BE-8242-B733F5B91B5B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5" creationId="{4475FA26-7AB9-C44C-8979-B2EA2915464E}"/>
          </ac:spMkLst>
        </pc:spChg>
        <pc:spChg chg="mod">
          <ac:chgData name="OUYANG, Xiaomin" userId="7dbf9a9a-e2e7-4532-b76c-a4a334073812" providerId="ADAL" clId="{08947CC9-70B4-7B46-A134-ABC5389D3C3F}" dt="2022-10-17T11:14:14.517" v="3302" actId="20577"/>
          <ac:spMkLst>
            <pc:docMk/>
            <pc:sldMk cId="2813950291" sldId="312"/>
            <ac:spMk id="6" creationId="{38026C7B-0E31-EA42-A28D-8E499AFE33A6}"/>
          </ac:spMkLst>
        </pc:spChg>
        <pc:spChg chg="mod">
          <ac:chgData name="OUYANG, Xiaomin" userId="7dbf9a9a-e2e7-4532-b76c-a4a334073812" providerId="ADAL" clId="{08947CC9-70B4-7B46-A134-ABC5389D3C3F}" dt="2022-10-17T11:07:25.458" v="3226" actId="1076"/>
          <ac:spMkLst>
            <pc:docMk/>
            <pc:sldMk cId="2813950291" sldId="312"/>
            <ac:spMk id="7" creationId="{48D02499-2CE3-844D-8E1A-2F93975F1DA7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13950291" sldId="312"/>
            <ac:spMk id="8" creationId="{AE75F6B6-7789-F84E-B1AE-3417C1F2E975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2" creationId="{4CB5EAB3-9829-C85A-BB73-25B17A8FD4E4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3" creationId="{69BDA39B-D5ED-BCBA-0C46-176B7C381538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4" creationId="{1B576B2F-E67A-7C16-54F9-2B386A778C39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5" creationId="{7CD53089-22AA-5D84-F3FE-39B7C91A6CBD}"/>
          </ac:spMkLst>
        </pc:spChg>
        <pc:spChg chg="add del">
          <ac:chgData name="OUYANG, Xiaomin" userId="7dbf9a9a-e2e7-4532-b76c-a4a334073812" providerId="ADAL" clId="{08947CC9-70B4-7B46-A134-ABC5389D3C3F}" dt="2022-10-17T01:08:27.570" v="1843" actId="22"/>
          <ac:spMkLst>
            <pc:docMk/>
            <pc:sldMk cId="2813950291" sldId="312"/>
            <ac:spMk id="15" creationId="{9EA5724D-A95A-4F37-67FB-2F11619B1720}"/>
          </ac:spMkLst>
        </pc:spChg>
        <pc:spChg chg="mod">
          <ac:chgData name="OUYANG, Xiaomin" userId="7dbf9a9a-e2e7-4532-b76c-a4a334073812" providerId="ADAL" clId="{08947CC9-70B4-7B46-A134-ABC5389D3C3F}" dt="2022-10-18T14:41:27.619" v="18234"/>
          <ac:spMkLst>
            <pc:docMk/>
            <pc:sldMk cId="2813950291" sldId="312"/>
            <ac:spMk id="16" creationId="{CCF4B23A-0800-B69A-B4D8-6CD509389D9F}"/>
          </ac:spMkLst>
        </pc:spChg>
        <pc:spChg chg="mod">
          <ac:chgData name="OUYANG, Xiaomin" userId="7dbf9a9a-e2e7-4532-b76c-a4a334073812" providerId="ADAL" clId="{08947CC9-70B4-7B46-A134-ABC5389D3C3F}" dt="2022-10-17T01:11:27.752" v="1866"/>
          <ac:spMkLst>
            <pc:docMk/>
            <pc:sldMk cId="2813950291" sldId="312"/>
            <ac:spMk id="19" creationId="{430FE2B4-F94B-DDA1-808A-3EA92745569F}"/>
          </ac:spMkLst>
        </pc:spChg>
        <pc:spChg chg="add del mod">
          <ac:chgData name="OUYANG, Xiaomin" userId="7dbf9a9a-e2e7-4532-b76c-a4a334073812" providerId="ADAL" clId="{08947CC9-70B4-7B46-A134-ABC5389D3C3F}" dt="2022-10-18T14:41:30.340" v="18235"/>
          <ac:spMkLst>
            <pc:docMk/>
            <pc:sldMk cId="2813950291" sldId="312"/>
            <ac:spMk id="19" creationId="{658E7D08-1C84-3A32-4AE5-9AD121321724}"/>
          </ac:spMkLst>
        </pc:spChg>
        <pc:spChg chg="mod">
          <ac:chgData name="OUYANG, Xiaomin" userId="7dbf9a9a-e2e7-4532-b76c-a4a334073812" providerId="ADAL" clId="{08947CC9-70B4-7B46-A134-ABC5389D3C3F}" dt="2022-10-17T01:12:18.033" v="1884" actId="1076"/>
          <ac:spMkLst>
            <pc:docMk/>
            <pc:sldMk cId="2813950291" sldId="312"/>
            <ac:spMk id="20" creationId="{A69D399E-EE56-EA08-BB05-54C6EB2E7593}"/>
          </ac:spMkLst>
        </pc:spChg>
        <pc:spChg chg="del mod">
          <ac:chgData name="OUYANG, Xiaomin" userId="7dbf9a9a-e2e7-4532-b76c-a4a334073812" providerId="ADAL" clId="{08947CC9-70B4-7B46-A134-ABC5389D3C3F}" dt="2022-10-17T01:11:39.705" v="1869" actId="478"/>
          <ac:spMkLst>
            <pc:docMk/>
            <pc:sldMk cId="2813950291" sldId="312"/>
            <ac:spMk id="21" creationId="{CF8E24EC-0928-A2EA-EF84-3D770C664F58}"/>
          </ac:spMkLst>
        </pc:spChg>
        <pc:spChg chg="mod">
          <ac:chgData name="OUYANG, Xiaomin" userId="7dbf9a9a-e2e7-4532-b76c-a4a334073812" providerId="ADAL" clId="{08947CC9-70B4-7B46-A134-ABC5389D3C3F}" dt="2022-10-17T01:23:02.318" v="2002" actId="2711"/>
          <ac:spMkLst>
            <pc:docMk/>
            <pc:sldMk cId="2813950291" sldId="312"/>
            <ac:spMk id="22" creationId="{B0F95524-2584-3F46-9A7F-03F9BEDEDD91}"/>
          </ac:spMkLst>
        </pc:spChg>
        <pc:spChg chg="mod">
          <ac:chgData name="OUYANG, Xiaomin" userId="7dbf9a9a-e2e7-4532-b76c-a4a334073812" providerId="ADAL" clId="{08947CC9-70B4-7B46-A134-ABC5389D3C3F}" dt="2022-10-17T01:15:24.450" v="1928" actId="1076"/>
          <ac:spMkLst>
            <pc:docMk/>
            <pc:sldMk cId="2813950291" sldId="312"/>
            <ac:spMk id="23" creationId="{E058B0F3-44C2-00AF-AF8F-4A6833C081A2}"/>
          </ac:spMkLst>
        </pc:spChg>
        <pc:spChg chg="mod">
          <ac:chgData name="OUYANG, Xiaomin" userId="7dbf9a9a-e2e7-4532-b76c-a4a334073812" providerId="ADAL" clId="{08947CC9-70B4-7B46-A134-ABC5389D3C3F}" dt="2022-10-17T01:15:34.757" v="1931" actId="1076"/>
          <ac:spMkLst>
            <pc:docMk/>
            <pc:sldMk cId="2813950291" sldId="312"/>
            <ac:spMk id="24" creationId="{65CE36D1-8ABD-FFE7-9259-0577D32C48DE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4" creationId="{B04BE794-312D-D861-B70A-7F4464D2A5B8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5" creationId="{4AB3CC76-5A9A-47AE-36C3-994E06052CC6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6" creationId="{362D0564-2E89-2A60-F8C6-15DEAB8D2C55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7" creationId="{022C39BC-56AC-97D3-C9CA-9DF22949DA5F}"/>
          </ac:spMkLst>
        </pc:spChg>
        <pc:spChg chg="del mod">
          <ac:chgData name="OUYANG, Xiaomin" userId="7dbf9a9a-e2e7-4532-b76c-a4a334073812" providerId="ADAL" clId="{08947CC9-70B4-7B46-A134-ABC5389D3C3F}" dt="2022-10-17T01:12:14.253" v="1883" actId="478"/>
          <ac:spMkLst>
            <pc:docMk/>
            <pc:sldMk cId="2813950291" sldId="312"/>
            <ac:spMk id="27" creationId="{B0D16F7F-0514-ACAB-C664-73EF15ADFCCE}"/>
          </ac:spMkLst>
        </pc:spChg>
        <pc:spChg chg="del mod">
          <ac:chgData name="OUYANG, Xiaomin" userId="7dbf9a9a-e2e7-4532-b76c-a4a334073812" providerId="ADAL" clId="{08947CC9-70B4-7B46-A134-ABC5389D3C3F}" dt="2022-10-17T01:12:12.433" v="1882" actId="478"/>
          <ac:spMkLst>
            <pc:docMk/>
            <pc:sldMk cId="2813950291" sldId="312"/>
            <ac:spMk id="28" creationId="{97934764-5E0B-E15B-103A-593D9D1C0BF0}"/>
          </ac:spMkLst>
        </pc:spChg>
        <pc:spChg chg="mod">
          <ac:chgData name="OUYANG, Xiaomin" userId="7dbf9a9a-e2e7-4532-b76c-a4a334073812" providerId="ADAL" clId="{08947CC9-70B4-7B46-A134-ABC5389D3C3F}" dt="2022-10-18T14:41:45.578" v="18241"/>
          <ac:spMkLst>
            <pc:docMk/>
            <pc:sldMk cId="2813950291" sldId="312"/>
            <ac:spMk id="28" creationId="{D1DCEA03-4766-E4C6-E6B3-160552DCC4E3}"/>
          </ac:spMkLst>
        </pc:spChg>
        <pc:spChg chg="del mod">
          <ac:chgData name="OUYANG, Xiaomin" userId="7dbf9a9a-e2e7-4532-b76c-a4a334073812" providerId="ADAL" clId="{08947CC9-70B4-7B46-A134-ABC5389D3C3F}" dt="2022-10-17T01:11:35.160" v="1867" actId="478"/>
          <ac:spMkLst>
            <pc:docMk/>
            <pc:sldMk cId="2813950291" sldId="312"/>
            <ac:spMk id="30" creationId="{B5D6D7BB-9D88-204A-A699-8D3703E86646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1" creationId="{B3C935D9-BCDF-E8A3-58E7-FC2E41FE063E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1" creationId="{E5017316-CFE5-6C59-DA75-B290BA8690C3}"/>
          </ac:spMkLst>
        </pc:spChg>
        <pc:spChg chg="del mod">
          <ac:chgData name="OUYANG, Xiaomin" userId="7dbf9a9a-e2e7-4532-b76c-a4a334073812" providerId="ADAL" clId="{08947CC9-70B4-7B46-A134-ABC5389D3C3F}" dt="2022-10-17T01:11:37.566" v="1868" actId="478"/>
          <ac:spMkLst>
            <pc:docMk/>
            <pc:sldMk cId="2813950291" sldId="312"/>
            <ac:spMk id="32" creationId="{51B44468-BD88-3C0C-D54C-9A17BBC50378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2" creationId="{D29EC43A-3935-BE7D-BD7C-849F01A3BDE4}"/>
          </ac:spMkLst>
        </pc:spChg>
        <pc:spChg chg="add del mod">
          <ac:chgData name="OUYANG, Xiaomin" userId="7dbf9a9a-e2e7-4532-b76c-a4a334073812" providerId="ADAL" clId="{08947CC9-70B4-7B46-A134-ABC5389D3C3F}" dt="2022-10-18T14:41:47.891" v="18242"/>
          <ac:spMkLst>
            <pc:docMk/>
            <pc:sldMk cId="2813950291" sldId="312"/>
            <ac:spMk id="33" creationId="{0B56901C-8419-9ECE-007C-8C553A62FD5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6" creationId="{9E2863A3-31C5-E246-C2A5-7ECE511C936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7" creationId="{55573D60-141F-D661-9E11-494473D60141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8" creationId="{68B9A318-A192-A72F-8D5D-1CD71588AF4C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39" creationId="{AC1CFC4D-2EC8-5DF1-D1E3-345E497D087A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0" creationId="{2A018482-61C2-DF77-F6FD-34053098C94E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3" creationId="{F6DE44C4-A1C3-BA9D-C5F4-9F80A0E54C64}"/>
          </ac:spMkLst>
        </pc:spChg>
        <pc:spChg chg="mod">
          <ac:chgData name="OUYANG, Xiaomin" userId="7dbf9a9a-e2e7-4532-b76c-a4a334073812" providerId="ADAL" clId="{08947CC9-70B4-7B46-A134-ABC5389D3C3F}" dt="2022-10-17T01:11:45.360" v="1870"/>
          <ac:spMkLst>
            <pc:docMk/>
            <pc:sldMk cId="2813950291" sldId="312"/>
            <ac:spMk id="44" creationId="{DAFD9E79-394B-471F-7366-ED8DE04B37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7" creationId="{4977E00D-B7D2-F118-C047-22610663C188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8" creationId="{E993FF6A-5EC9-AA95-18EC-48449188A80B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49" creationId="{4BB2747D-3337-069B-1C10-E64F8D5350A4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0" creationId="{F0B657E5-8A62-1198-DAAC-2EFC63CE662E}"/>
          </ac:spMkLst>
        </pc:spChg>
        <pc:spChg chg="mod">
          <ac:chgData name="OUYANG, Xiaomin" userId="7dbf9a9a-e2e7-4532-b76c-a4a334073812" providerId="ADAL" clId="{08947CC9-70B4-7B46-A134-ABC5389D3C3F}" dt="2022-10-17T01:12:45.524" v="1901"/>
          <ac:spMkLst>
            <pc:docMk/>
            <pc:sldMk cId="2813950291" sldId="312"/>
            <ac:spMk id="51" creationId="{82F85718-5FB2-E2B5-22C8-00B432226BF1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55" creationId="{3C0B9676-6284-05E0-BF09-1AF9F48F1A99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59" creationId="{50EC1850-6C91-6AA5-0E55-68AC32EB2C7C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0" creationId="{16E99FB0-BF8E-437A-4C1C-8EA19EFD948E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1" creationId="{97C1B855-4EBE-A68C-714F-A7F7ACE799DD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2" creationId="{F506DF8B-96F1-B670-F6D0-9953927992F2}"/>
          </ac:spMkLst>
        </pc:spChg>
        <pc:spChg chg="mod">
          <ac:chgData name="OUYANG, Xiaomin" userId="7dbf9a9a-e2e7-4532-b76c-a4a334073812" providerId="ADAL" clId="{08947CC9-70B4-7B46-A134-ABC5389D3C3F}" dt="2022-10-17T01:15:42.531" v="1932"/>
          <ac:spMkLst>
            <pc:docMk/>
            <pc:sldMk cId="2813950291" sldId="312"/>
            <ac:spMk id="63" creationId="{E23D53BF-85B5-A974-A3AF-E1827019B4B2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8" creationId="{9B3F7B03-9FCF-66CB-DD89-54D0DDB0CCE0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29" creationId="{2822D0E7-E27C-ECDA-A68E-AF91CE0FFEE7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0" creationId="{2755AE92-0904-3D19-CA1B-884D37439989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1" creationId="{40F690C0-1FBF-670B-D82B-7C5E9F0BC99B}"/>
          </ac:spMkLst>
        </pc:spChg>
        <pc:spChg chg="mod">
          <ac:chgData name="OUYANG, Xiaomin" userId="7dbf9a9a-e2e7-4532-b76c-a4a334073812" providerId="ADAL" clId="{08947CC9-70B4-7B46-A134-ABC5389D3C3F}" dt="2022-10-17T01:15:57.395" v="1938"/>
          <ac:spMkLst>
            <pc:docMk/>
            <pc:sldMk cId="2813950291" sldId="312"/>
            <ac:spMk id="1032" creationId="{49E960EA-D829-D598-28A5-12893E9ACDBF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6" creationId="{7C457665-FF28-4CF6-A938-5F2D4691561C}"/>
          </ac:spMkLst>
        </pc:spChg>
        <pc:spChg chg="add mod">
          <ac:chgData name="OUYANG, Xiaomin" userId="7dbf9a9a-e2e7-4532-b76c-a4a334073812" providerId="ADAL" clId="{08947CC9-70B4-7B46-A134-ABC5389D3C3F}" dt="2022-10-17T01:24:15.291" v="2020" actId="164"/>
          <ac:spMkLst>
            <pc:docMk/>
            <pc:sldMk cId="2813950291" sldId="312"/>
            <ac:spMk id="1037" creationId="{9ED18C18-0EA1-71D2-9796-B3451BED2117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1" creationId="{4F424B7D-522F-537A-A8B6-5842569D042D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2" creationId="{55113159-B613-92F1-B0DF-1162D5A56A2A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3" creationId="{56195C60-4211-FF6D-BC0E-76E92299D08B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4" creationId="{33E418C8-1D0B-F2A1-B0DD-BF9385A10A80}"/>
          </ac:spMkLst>
        </pc:spChg>
        <pc:spChg chg="mod">
          <ac:chgData name="OUYANG, Xiaomin" userId="7dbf9a9a-e2e7-4532-b76c-a4a334073812" providerId="ADAL" clId="{08947CC9-70B4-7B46-A134-ABC5389D3C3F}" dt="2022-10-17T01:24:24.937" v="2022"/>
          <ac:spMkLst>
            <pc:docMk/>
            <pc:sldMk cId="2813950291" sldId="312"/>
            <ac:spMk id="1045" creationId="{432A53BC-CED1-B116-94FF-16116D26B02E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0" creationId="{46354C86-881F-27F3-3069-6592BF5B6767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3" creationId="{245EFEF3-3C45-3051-6741-362AE0BEEBDC}"/>
          </ac:spMkLst>
        </pc:spChg>
        <pc:spChg chg="mod">
          <ac:chgData name="OUYANG, Xiaomin" userId="7dbf9a9a-e2e7-4532-b76c-a4a334073812" providerId="ADAL" clId="{08947CC9-70B4-7B46-A134-ABC5389D3C3F}" dt="2022-10-17T01:24:32.807" v="2026"/>
          <ac:spMkLst>
            <pc:docMk/>
            <pc:sldMk cId="2813950291" sldId="312"/>
            <ac:spMk id="1054" creationId="{9AB786AE-697E-0441-3F3F-591423DC843D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6" creationId="{243C57F5-00EA-C0FF-793E-5606CB562620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59" creationId="{AEAF2E63-7636-EB6A-633B-8E11B11E6D0E}"/>
          </ac:spMkLst>
        </pc:spChg>
        <pc:spChg chg="mod">
          <ac:chgData name="OUYANG, Xiaomin" userId="7dbf9a9a-e2e7-4532-b76c-a4a334073812" providerId="ADAL" clId="{08947CC9-70B4-7B46-A134-ABC5389D3C3F}" dt="2022-10-17T01:24:37.392" v="2030"/>
          <ac:spMkLst>
            <pc:docMk/>
            <pc:sldMk cId="2813950291" sldId="312"/>
            <ac:spMk id="1060" creationId="{FABA022B-1B16-BA27-FF23-8A1ED89DA157}"/>
          </ac:spMkLst>
        </pc:spChg>
        <pc:spChg chg="add del mod">
          <ac:chgData name="OUYANG, Xiaomin" userId="7dbf9a9a-e2e7-4532-b76c-a4a334073812" providerId="ADAL" clId="{08947CC9-70B4-7B46-A134-ABC5389D3C3F}" dt="2022-10-17T01:28:22.263" v="2076" actId="478"/>
          <ac:spMkLst>
            <pc:docMk/>
            <pc:sldMk cId="2813950291" sldId="312"/>
            <ac:spMk id="1062" creationId="{731323DB-948F-C9A8-0889-8F12432062E7}"/>
          </ac:spMkLst>
        </pc:spChg>
        <pc:spChg chg="add del mod">
          <ac:chgData name="OUYANG, Xiaomin" userId="7dbf9a9a-e2e7-4532-b76c-a4a334073812" providerId="ADAL" clId="{08947CC9-70B4-7B46-A134-ABC5389D3C3F}" dt="2022-10-17T01:28:23.603" v="2077" actId="478"/>
          <ac:spMkLst>
            <pc:docMk/>
            <pc:sldMk cId="2813950291" sldId="312"/>
            <ac:spMk id="1063" creationId="{0960F6FB-B614-A2D4-461F-69A5CBE27D7F}"/>
          </ac:spMkLst>
        </pc:spChg>
        <pc:spChg chg="add del">
          <ac:chgData name="OUYANG, Xiaomin" userId="7dbf9a9a-e2e7-4532-b76c-a4a334073812" providerId="ADAL" clId="{08947CC9-70B4-7B46-A134-ABC5389D3C3F}" dt="2022-10-17T01:40:01.807" v="2108" actId="22"/>
          <ac:spMkLst>
            <pc:docMk/>
            <pc:sldMk cId="2813950291" sldId="312"/>
            <ac:spMk id="1070" creationId="{32E9DE3D-0F47-4EB0-7CE9-C167A5914E22}"/>
          </ac:spMkLst>
        </pc:spChg>
        <pc:spChg chg="add del">
          <ac:chgData name="OUYANG, Xiaomin" userId="7dbf9a9a-e2e7-4532-b76c-a4a334073812" providerId="ADAL" clId="{08947CC9-70B4-7B46-A134-ABC5389D3C3F}" dt="2022-10-17T11:03:31.603" v="3153" actId="478"/>
          <ac:spMkLst>
            <pc:docMk/>
            <pc:sldMk cId="2813950291" sldId="312"/>
            <ac:spMk id="1075" creationId="{F0323198-F051-6581-8A8D-F3C17B697274}"/>
          </ac:spMkLst>
        </pc:spChg>
        <pc:spChg chg="add del">
          <ac:chgData name="OUYANG, Xiaomin" userId="7dbf9a9a-e2e7-4532-b76c-a4a334073812" providerId="ADAL" clId="{08947CC9-70B4-7B46-A134-ABC5389D3C3F}" dt="2022-10-17T11:12:19.242" v="3269" actId="22"/>
          <ac:spMkLst>
            <pc:docMk/>
            <pc:sldMk cId="2813950291" sldId="312"/>
            <ac:spMk id="1084" creationId="{39F0E12C-C8CE-E64B-399C-4D219244944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13950291" sldId="312"/>
            <ac:spMk id="1087" creationId="{D8F0189B-1EB0-1F38-50B4-9CF2675F9A86}"/>
          </ac:spMkLst>
        </pc:spChg>
        <pc:grpChg chg="add mod">
          <ac:chgData name="OUYANG, Xiaomin" userId="7dbf9a9a-e2e7-4532-b76c-a4a334073812" providerId="ADAL" clId="{08947CC9-70B4-7B46-A134-ABC5389D3C3F}" dt="2022-10-18T14:42:22.190" v="18259" actId="1038"/>
          <ac:grpSpMkLst>
            <pc:docMk/>
            <pc:sldMk cId="2813950291" sldId="312"/>
            <ac:grpSpMk id="10" creationId="{CBD611AD-5B78-5198-861E-E38D51AD32E6}"/>
          </ac:grpSpMkLst>
        </pc:grpChg>
        <pc:grpChg chg="add del mod">
          <ac:chgData name="OUYANG, Xiaomin" userId="7dbf9a9a-e2e7-4532-b76c-a4a334073812" providerId="ADAL" clId="{08947CC9-70B4-7B46-A134-ABC5389D3C3F}" dt="2022-10-18T14:41:30.340" v="18235"/>
          <ac:grpSpMkLst>
            <pc:docMk/>
            <pc:sldMk cId="2813950291" sldId="312"/>
            <ac:grpSpMk id="11" creationId="{47B35FF6-88E1-8F05-0800-82B45FC33A69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8" creationId="{7E38A818-D04B-935B-B162-064C12D30697}"/>
          </ac:grpSpMkLst>
        </pc:grpChg>
        <pc:grpChg chg="add del mod">
          <ac:chgData name="OUYANG, Xiaomin" userId="7dbf9a9a-e2e7-4532-b76c-a4a334073812" providerId="ADAL" clId="{08947CC9-70B4-7B46-A134-ABC5389D3C3F}" dt="2022-10-18T14:41:47.891" v="18242"/>
          <ac:grpSpMkLst>
            <pc:docMk/>
            <pc:sldMk cId="2813950291" sldId="312"/>
            <ac:grpSpMk id="23" creationId="{E801D1A7-1AD9-E8E3-FBF6-9734FE9B91DE}"/>
          </ac:grpSpMkLst>
        </pc:grpChg>
        <pc:grpChg chg="add del mod">
          <ac:chgData name="OUYANG, Xiaomin" userId="7dbf9a9a-e2e7-4532-b76c-a4a334073812" providerId="ADAL" clId="{08947CC9-70B4-7B46-A134-ABC5389D3C3F}" dt="2022-10-17T01:11:48.253" v="1871"/>
          <ac:grpSpMkLst>
            <pc:docMk/>
            <pc:sldMk cId="2813950291" sldId="312"/>
            <ac:grpSpMk id="35" creationId="{05C455DF-7CB2-02B5-B1B2-0E26B1E1884E}"/>
          </ac:grpSpMkLst>
        </pc:grpChg>
        <pc:grpChg chg="add del mod">
          <ac:chgData name="OUYANG, Xiaomin" userId="7dbf9a9a-e2e7-4532-b76c-a4a334073812" providerId="ADAL" clId="{08947CC9-70B4-7B46-A134-ABC5389D3C3F}" dt="2022-10-17T01:12:47.795" v="1902"/>
          <ac:grpSpMkLst>
            <pc:docMk/>
            <pc:sldMk cId="2813950291" sldId="312"/>
            <ac:grpSpMk id="46" creationId="{4F9E6781-3C40-BC25-E197-37A5AD187AB5}"/>
          </ac:grpSpMkLst>
        </pc:grpChg>
        <pc:grpChg chg="add del mod">
          <ac:chgData name="OUYANG, Xiaomin" userId="7dbf9a9a-e2e7-4532-b76c-a4a334073812" providerId="ADAL" clId="{08947CC9-70B4-7B46-A134-ABC5389D3C3F}" dt="2022-10-17T01:15:53.445" v="1937" actId="478"/>
          <ac:grpSpMkLst>
            <pc:docMk/>
            <pc:sldMk cId="2813950291" sldId="312"/>
            <ac:grpSpMk id="58" creationId="{B3872CA8-F563-1746-7431-600DFFFBAF5F}"/>
          </ac:grpSpMkLst>
        </pc:grpChg>
        <pc:grpChg chg="add del mod">
          <ac:chgData name="OUYANG, Xiaomin" userId="7dbf9a9a-e2e7-4532-b76c-a4a334073812" providerId="ADAL" clId="{08947CC9-70B4-7B46-A134-ABC5389D3C3F}" dt="2022-10-17T01:15:59.613" v="1939"/>
          <ac:grpSpMkLst>
            <pc:docMk/>
            <pc:sldMk cId="2813950291" sldId="312"/>
            <ac:grpSpMk id="1027" creationId="{C3B26881-1E13-6C7C-1949-B1476D37DA13}"/>
          </ac:grpSpMkLst>
        </pc:grpChg>
        <pc:grpChg chg="add del mod">
          <ac:chgData name="OUYANG, Xiaomin" userId="7dbf9a9a-e2e7-4532-b76c-a4a334073812" providerId="ADAL" clId="{08947CC9-70B4-7B46-A134-ABC5389D3C3F}" dt="2022-10-17T01:25:04.188" v="2038" actId="21"/>
          <ac:grpSpMkLst>
            <pc:docMk/>
            <pc:sldMk cId="2813950291" sldId="312"/>
            <ac:grpSpMk id="1039" creationId="{A5D9D604-657B-CAB9-C178-F1F0EED1A28E}"/>
          </ac:grpSpMkLst>
        </pc:grpChg>
        <pc:grpChg chg="add del mod">
          <ac:chgData name="OUYANG, Xiaomin" userId="7dbf9a9a-e2e7-4532-b76c-a4a334073812" providerId="ADAL" clId="{08947CC9-70B4-7B46-A134-ABC5389D3C3F}" dt="2022-10-17T01:24:27.090" v="2023"/>
          <ac:grpSpMkLst>
            <pc:docMk/>
            <pc:sldMk cId="2813950291" sldId="312"/>
            <ac:grpSpMk id="1040" creationId="{FFCF6439-AF43-EB3B-0696-300E3D49891E}"/>
          </ac:grpSpMkLst>
        </pc:grpChg>
        <pc:grpChg chg="add del mod">
          <ac:chgData name="OUYANG, Xiaomin" userId="7dbf9a9a-e2e7-4532-b76c-a4a334073812" providerId="ADAL" clId="{08947CC9-70B4-7B46-A134-ABC5389D3C3F}" dt="2022-10-17T01:24:36.775" v="2029" actId="478"/>
          <ac:grpSpMkLst>
            <pc:docMk/>
            <pc:sldMk cId="2813950291" sldId="312"/>
            <ac:grpSpMk id="1049" creationId="{4C7F7AB0-8BB2-A04E-D991-2D222B036398}"/>
          </ac:grpSpMkLst>
        </pc:grpChg>
        <pc:grpChg chg="add del mod">
          <ac:chgData name="OUYANG, Xiaomin" userId="7dbf9a9a-e2e7-4532-b76c-a4a334073812" providerId="ADAL" clId="{08947CC9-70B4-7B46-A134-ABC5389D3C3F}" dt="2022-10-17T01:24:39.662" v="2031"/>
          <ac:grpSpMkLst>
            <pc:docMk/>
            <pc:sldMk cId="2813950291" sldId="312"/>
            <ac:grpSpMk id="1055" creationId="{71A80F28-D980-21F9-C36A-316D658BF977}"/>
          </ac:grpSpMkLst>
        </pc:grp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8" creationId="{40795746-9C12-6974-B1D4-600575C1B3E6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9" creationId="{94EF5758-A0A1-62D5-155C-291531C781A0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9" creationId="{D5F05C6C-3CBD-9277-CBB3-B76389E8F3C4}"/>
          </ac:picMkLst>
        </pc:picChg>
        <pc:picChg chg="add del mod">
          <ac:chgData name="OUYANG, Xiaomin" userId="7dbf9a9a-e2e7-4532-b76c-a4a334073812" providerId="ADAL" clId="{08947CC9-70B4-7B46-A134-ABC5389D3C3F}" dt="2022-10-17T01:09:19.004" v="1848" actId="478"/>
          <ac:picMkLst>
            <pc:docMk/>
            <pc:sldMk cId="2813950291" sldId="312"/>
            <ac:picMk id="10" creationId="{7FEDD866-55B1-2E98-BC76-2E3B168E95D6}"/>
          </ac:picMkLst>
        </pc:picChg>
        <pc:picChg chg="add del mod">
          <ac:chgData name="OUYANG, Xiaomin" userId="7dbf9a9a-e2e7-4532-b76c-a4a334073812" providerId="ADAL" clId="{08947CC9-70B4-7B46-A134-ABC5389D3C3F}" dt="2022-10-17T01:09:19.899" v="1849" actId="478"/>
          <ac:picMkLst>
            <pc:docMk/>
            <pc:sldMk cId="2813950291" sldId="312"/>
            <ac:picMk id="11" creationId="{C9656752-691B-5F2C-AA98-EFB8FBE1235C}"/>
          </ac:picMkLst>
        </pc:picChg>
        <pc:picChg chg="add del mod">
          <ac:chgData name="OUYANG, Xiaomin" userId="7dbf9a9a-e2e7-4532-b76c-a4a334073812" providerId="ADAL" clId="{08947CC9-70B4-7B46-A134-ABC5389D3C3F}" dt="2022-10-17T01:38:49.934" v="2092" actId="478"/>
          <ac:picMkLst>
            <pc:docMk/>
            <pc:sldMk cId="2813950291" sldId="312"/>
            <ac:picMk id="12" creationId="{9A8E4005-D53F-997C-2573-E441C1372354}"/>
          </ac:picMkLst>
        </pc:picChg>
        <pc:picChg chg="add del mod">
          <ac:chgData name="OUYANG, Xiaomin" userId="7dbf9a9a-e2e7-4532-b76c-a4a334073812" providerId="ADAL" clId="{08947CC9-70B4-7B46-A134-ABC5389D3C3F}" dt="2022-10-17T01:08:17.630" v="1837" actId="478"/>
          <ac:picMkLst>
            <pc:docMk/>
            <pc:sldMk cId="2813950291" sldId="312"/>
            <ac:picMk id="13" creationId="{D0B9EE2A-51BF-C06F-5A42-EB8E81B9FD82}"/>
          </ac:picMkLst>
        </pc:picChg>
        <pc:picChg chg="add del mod">
          <ac:chgData name="OUYANG, Xiaomin" userId="7dbf9a9a-e2e7-4532-b76c-a4a334073812" providerId="ADAL" clId="{08947CC9-70B4-7B46-A134-ABC5389D3C3F}" dt="2022-10-17T01:11:27.271" v="1865" actId="478"/>
          <ac:picMkLst>
            <pc:docMk/>
            <pc:sldMk cId="2813950291" sldId="312"/>
            <ac:picMk id="16" creationId="{31671FA6-289D-D7A8-CD7B-C760D0147971}"/>
          </ac:picMkLst>
        </pc:picChg>
        <pc:picChg chg="add del mod">
          <ac:chgData name="OUYANG, Xiaomin" userId="7dbf9a9a-e2e7-4532-b76c-a4a334073812" providerId="ADAL" clId="{08947CC9-70B4-7B46-A134-ABC5389D3C3F}" dt="2022-10-17T01:15:18.297" v="1927" actId="478"/>
          <ac:picMkLst>
            <pc:docMk/>
            <pc:sldMk cId="2813950291" sldId="312"/>
            <ac:picMk id="17" creationId="{692D73E6-2518-7DA9-5981-DEBAB1C2FB63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7" creationId="{F270B75C-3E32-147F-0774-5921CD962F5E}"/>
          </ac:picMkLst>
        </pc:picChg>
        <pc:picChg chg="mod">
          <ac:chgData name="OUYANG, Xiaomin" userId="7dbf9a9a-e2e7-4532-b76c-a4a334073812" providerId="ADAL" clId="{08947CC9-70B4-7B46-A134-ABC5389D3C3F}" dt="2022-10-18T14:41:27.619" v="18234"/>
          <ac:picMkLst>
            <pc:docMk/>
            <pc:sldMk cId="2813950291" sldId="312"/>
            <ac:picMk id="18" creationId="{C17E083D-BDE4-6B52-8EA8-075EBE2CFAEE}"/>
          </ac:picMkLst>
        </pc:picChg>
        <pc:picChg chg="add del mod">
          <ac:chgData name="OUYANG, Xiaomin" userId="7dbf9a9a-e2e7-4532-b76c-a4a334073812" providerId="ADAL" clId="{08947CC9-70B4-7B46-A134-ABC5389D3C3F}" dt="2022-10-18T14:41:38.956" v="18240" actId="478"/>
          <ac:picMkLst>
            <pc:docMk/>
            <pc:sldMk cId="2813950291" sldId="312"/>
            <ac:picMk id="22" creationId="{C91D1FCD-C932-439D-8DEA-10AE22300638}"/>
          </ac:picMkLst>
        </pc:picChg>
        <pc:picChg chg="mod">
          <ac:chgData name="OUYANG, Xiaomin" userId="7dbf9a9a-e2e7-4532-b76c-a4a334073812" providerId="ADAL" clId="{08947CC9-70B4-7B46-A134-ABC5389D3C3F}" dt="2022-10-17T01:15:34.757" v="1931" actId="1076"/>
          <ac:picMkLst>
            <pc:docMk/>
            <pc:sldMk cId="2813950291" sldId="312"/>
            <ac:picMk id="25" creationId="{DDB2A243-7235-B841-E11B-3C370DC63629}"/>
          </ac:picMkLst>
        </pc:picChg>
        <pc:picChg chg="mod">
          <ac:chgData name="OUYANG, Xiaomin" userId="7dbf9a9a-e2e7-4532-b76c-a4a334073812" providerId="ADAL" clId="{08947CC9-70B4-7B46-A134-ABC5389D3C3F}" dt="2022-10-17T01:15:24.450" v="1928" actId="1076"/>
          <ac:picMkLst>
            <pc:docMk/>
            <pc:sldMk cId="2813950291" sldId="312"/>
            <ac:picMk id="26" creationId="{2AA2C14E-AC84-EF27-E41F-E9A0C9CA95DA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29" creationId="{0908CE5F-3EBC-4047-A5EE-90A86E5B7A03}"/>
          </ac:picMkLst>
        </pc:picChg>
        <pc:picChg chg="mod">
          <ac:chgData name="OUYANG, Xiaomin" userId="7dbf9a9a-e2e7-4532-b76c-a4a334073812" providerId="ADAL" clId="{08947CC9-70B4-7B46-A134-ABC5389D3C3F}" dt="2022-10-18T14:41:45.578" v="18241"/>
          <ac:picMkLst>
            <pc:docMk/>
            <pc:sldMk cId="2813950291" sldId="312"/>
            <ac:picMk id="30" creationId="{A3D411D1-254E-C2A3-6C83-B2A3FD41D7C0}"/>
          </ac:picMkLst>
        </pc:picChg>
        <pc:picChg chg="add mod">
          <ac:chgData name="OUYANG, Xiaomin" userId="7dbf9a9a-e2e7-4532-b76c-a4a334073812" providerId="ADAL" clId="{08947CC9-70B4-7B46-A134-ABC5389D3C3F}" dt="2022-10-18T14:41:57.679" v="18252" actId="1038"/>
          <ac:picMkLst>
            <pc:docMk/>
            <pc:sldMk cId="2813950291" sldId="312"/>
            <ac:picMk id="36" creationId="{D96C95C6-3FCA-298E-57B3-A7B8F23F512F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1" creationId="{810E7B58-83C7-214C-F5DF-83A277707949}"/>
          </ac:picMkLst>
        </pc:picChg>
        <pc:picChg chg="mod">
          <ac:chgData name="OUYANG, Xiaomin" userId="7dbf9a9a-e2e7-4532-b76c-a4a334073812" providerId="ADAL" clId="{08947CC9-70B4-7B46-A134-ABC5389D3C3F}" dt="2022-10-17T01:11:45.360" v="1870"/>
          <ac:picMkLst>
            <pc:docMk/>
            <pc:sldMk cId="2813950291" sldId="312"/>
            <ac:picMk id="42" creationId="{A548B861-C843-44B2-3E6F-63F4E2F609AC}"/>
          </ac:picMkLst>
        </pc:picChg>
        <pc:picChg chg="add del mod">
          <ac:chgData name="OUYANG, Xiaomin" userId="7dbf9a9a-e2e7-4532-b76c-a4a334073812" providerId="ADAL" clId="{08947CC9-70B4-7B46-A134-ABC5389D3C3F}" dt="2022-10-17T01:12:39.421" v="1900" actId="478"/>
          <ac:picMkLst>
            <pc:docMk/>
            <pc:sldMk cId="2813950291" sldId="312"/>
            <ac:picMk id="45" creationId="{A7935E38-502B-F955-B2A8-A959822E88FB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2" creationId="{0AF8151A-A833-D47E-0FFC-B848FC8C1F7F}"/>
          </ac:picMkLst>
        </pc:picChg>
        <pc:picChg chg="mod">
          <ac:chgData name="OUYANG, Xiaomin" userId="7dbf9a9a-e2e7-4532-b76c-a4a334073812" providerId="ADAL" clId="{08947CC9-70B4-7B46-A134-ABC5389D3C3F}" dt="2022-10-17T01:12:45.524" v="1901"/>
          <ac:picMkLst>
            <pc:docMk/>
            <pc:sldMk cId="2813950291" sldId="312"/>
            <ac:picMk id="53" creationId="{0411ABFF-03AD-5026-71BF-37D769B9E818}"/>
          </ac:picMkLst>
        </pc:picChg>
        <pc:picChg chg="add del mod">
          <ac:chgData name="OUYANG, Xiaomin" userId="7dbf9a9a-e2e7-4532-b76c-a4a334073812" providerId="ADAL" clId="{08947CC9-70B4-7B46-A134-ABC5389D3C3F}" dt="2022-10-17T01:15:50.987" v="1935" actId="478"/>
          <ac:picMkLst>
            <pc:docMk/>
            <pc:sldMk cId="2813950291" sldId="312"/>
            <ac:picMk id="54" creationId="{72972DBE-8946-B620-AFDC-AD20B616D707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4" creationId="{EA4EF916-EC8E-F61B-ECE5-596A285BA9DF}"/>
          </ac:picMkLst>
        </pc:picChg>
        <pc:picChg chg="mod">
          <ac:chgData name="OUYANG, Xiaomin" userId="7dbf9a9a-e2e7-4532-b76c-a4a334073812" providerId="ADAL" clId="{08947CC9-70B4-7B46-A134-ABC5389D3C3F}" dt="2022-10-17T01:15:42.531" v="1932"/>
          <ac:picMkLst>
            <pc:docMk/>
            <pc:sldMk cId="2813950291" sldId="312"/>
            <ac:picMk id="1025" creationId="{4A844C7E-3517-C155-BF27-EB7D2194533C}"/>
          </ac:picMkLst>
        </pc:picChg>
        <pc:picChg chg="add del mod">
          <ac:chgData name="OUYANG, Xiaomin" userId="7dbf9a9a-e2e7-4532-b76c-a4a334073812" providerId="ADAL" clId="{08947CC9-70B4-7B46-A134-ABC5389D3C3F}" dt="2022-10-18T14:39:12.014" v="18211" actId="478"/>
          <ac:picMkLst>
            <pc:docMk/>
            <pc:sldMk cId="2813950291" sldId="312"/>
            <ac:picMk id="1026" creationId="{D3480269-3755-E62F-E48D-B958FC0D79B6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3" creationId="{5A0E76E0-C3D6-C918-BC95-1480BEEF403A}"/>
          </ac:picMkLst>
        </pc:picChg>
        <pc:picChg chg="mod">
          <ac:chgData name="OUYANG, Xiaomin" userId="7dbf9a9a-e2e7-4532-b76c-a4a334073812" providerId="ADAL" clId="{08947CC9-70B4-7B46-A134-ABC5389D3C3F}" dt="2022-10-17T01:15:57.395" v="1938"/>
          <ac:picMkLst>
            <pc:docMk/>
            <pc:sldMk cId="2813950291" sldId="312"/>
            <ac:picMk id="1034" creationId="{4C424C97-57D5-568F-3CA4-FF18E0DDF6CB}"/>
          </ac:picMkLst>
        </pc:picChg>
        <pc:picChg chg="add del mod">
          <ac:chgData name="OUYANG, Xiaomin" userId="7dbf9a9a-e2e7-4532-b76c-a4a334073812" providerId="ADAL" clId="{08947CC9-70B4-7B46-A134-ABC5389D3C3F}" dt="2022-10-17T01:23:48.727" v="2016" actId="478"/>
          <ac:picMkLst>
            <pc:docMk/>
            <pc:sldMk cId="2813950291" sldId="312"/>
            <ac:picMk id="1035" creationId="{F89DE80F-B0DE-D6E5-650B-DEDE00663D57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6" creationId="{937F5EB9-3C0E-ADE7-EAE1-50F582DCCE2A}"/>
          </ac:picMkLst>
        </pc:picChg>
        <pc:picChg chg="mod">
          <ac:chgData name="OUYANG, Xiaomin" userId="7dbf9a9a-e2e7-4532-b76c-a4a334073812" providerId="ADAL" clId="{08947CC9-70B4-7B46-A134-ABC5389D3C3F}" dt="2022-10-17T01:24:24.937" v="2022"/>
          <ac:picMkLst>
            <pc:docMk/>
            <pc:sldMk cId="2813950291" sldId="312"/>
            <ac:picMk id="1047" creationId="{0E659C42-0FCB-8E8C-B8D7-977E5C59598E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48" creationId="{2D6722AB-B166-59A8-AA3C-C9B9D1C8E529}"/>
          </ac:picMkLst>
        </pc:picChg>
        <pc:picChg chg="add del mod">
          <ac:chgData name="OUYANG, Xiaomin" userId="7dbf9a9a-e2e7-4532-b76c-a4a334073812" providerId="ADAL" clId="{08947CC9-70B4-7B46-A134-ABC5389D3C3F}" dt="2022-10-18T14:41:20.659" v="18233" actId="478"/>
          <ac:picMkLst>
            <pc:docMk/>
            <pc:sldMk cId="2813950291" sldId="312"/>
            <ac:picMk id="1061" creationId="{CEB7DF67-433A-79F9-AE10-562D12EFA4A5}"/>
          </ac:picMkLst>
        </pc:picChg>
        <pc:picChg chg="add del">
          <ac:chgData name="OUYANG, Xiaomin" userId="7dbf9a9a-e2e7-4532-b76c-a4a334073812" providerId="ADAL" clId="{08947CC9-70B4-7B46-A134-ABC5389D3C3F}" dt="2022-10-17T01:38:53.343" v="2094"/>
          <ac:picMkLst>
            <pc:docMk/>
            <pc:sldMk cId="2813950291" sldId="312"/>
            <ac:picMk id="1067" creationId="{956B959D-5CD8-10CD-14B7-028A5E4B5526}"/>
          </ac:picMkLst>
        </pc:picChg>
        <pc:picChg chg="add del mod">
          <ac:chgData name="OUYANG, Xiaomin" userId="7dbf9a9a-e2e7-4532-b76c-a4a334073812" providerId="ADAL" clId="{08947CC9-70B4-7B46-A134-ABC5389D3C3F}" dt="2022-10-17T01:41:27.496" v="2116" actId="478"/>
          <ac:picMkLst>
            <pc:docMk/>
            <pc:sldMk cId="2813950291" sldId="312"/>
            <ac:picMk id="1068" creationId="{38335007-0768-D207-51DD-D1E933D3C805}"/>
          </ac:picMkLst>
        </pc:picChg>
        <pc:picChg chg="add del mod">
          <ac:chgData name="OUYANG, Xiaomin" userId="7dbf9a9a-e2e7-4532-b76c-a4a334073812" providerId="ADAL" clId="{08947CC9-70B4-7B46-A134-ABC5389D3C3F}" dt="2022-10-17T01:40:32.224" v="2112" actId="478"/>
          <ac:picMkLst>
            <pc:docMk/>
            <pc:sldMk cId="2813950291" sldId="312"/>
            <ac:picMk id="1071" creationId="{A6F4F8DA-20B4-3F5F-CC64-19B8297B921C}"/>
          </ac:picMkLst>
        </pc:picChg>
        <pc:picChg chg="add del mod">
          <ac:chgData name="OUYANG, Xiaomin" userId="7dbf9a9a-e2e7-4532-b76c-a4a334073812" providerId="ADAL" clId="{08947CC9-70B4-7B46-A134-ABC5389D3C3F}" dt="2022-10-17T11:03:12.556" v="3151" actId="478"/>
          <ac:picMkLst>
            <pc:docMk/>
            <pc:sldMk cId="2813950291" sldId="312"/>
            <ac:picMk id="1072" creationId="{B0C00367-3AD0-EAA8-C2DB-F6CCFFC2AF9F}"/>
          </ac:picMkLst>
        </pc:picChg>
        <pc:picChg chg="add del">
          <ac:chgData name="OUYANG, Xiaomin" userId="7dbf9a9a-e2e7-4532-b76c-a4a334073812" providerId="ADAL" clId="{08947CC9-70B4-7B46-A134-ABC5389D3C3F}" dt="2022-10-17T01:41:30.586" v="2118"/>
          <ac:picMkLst>
            <pc:docMk/>
            <pc:sldMk cId="2813950291" sldId="312"/>
            <ac:picMk id="1073" creationId="{C05E145B-5D3F-17B3-19FC-9D933B2FD95E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4" creationId="{78016573-9970-3CD7-76D6-D1E625FFA390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76" creationId="{C0290FAE-01F7-F84D-7090-AA844C6E4734}"/>
          </ac:picMkLst>
        </pc:picChg>
        <pc:picChg chg="add del">
          <ac:chgData name="OUYANG, Xiaomin" userId="7dbf9a9a-e2e7-4532-b76c-a4a334073812" providerId="ADAL" clId="{08947CC9-70B4-7B46-A134-ABC5389D3C3F}" dt="2022-10-17T11:04:43.258" v="3166"/>
          <ac:picMkLst>
            <pc:docMk/>
            <pc:sldMk cId="2813950291" sldId="312"/>
            <ac:picMk id="1077" creationId="{3766FD97-46EF-FE3C-7534-C94758ABBCCF}"/>
          </ac:picMkLst>
        </pc:picChg>
        <pc:picChg chg="add del mod">
          <ac:chgData name="OUYANG, Xiaomin" userId="7dbf9a9a-e2e7-4532-b76c-a4a334073812" providerId="ADAL" clId="{08947CC9-70B4-7B46-A134-ABC5389D3C3F}" dt="2022-10-17T11:08:11.679" v="3227" actId="478"/>
          <ac:picMkLst>
            <pc:docMk/>
            <pc:sldMk cId="2813950291" sldId="312"/>
            <ac:picMk id="1078" creationId="{7ACFF554-2703-9D40-0039-0133D09AED30}"/>
          </ac:picMkLst>
        </pc:picChg>
        <pc:picChg chg="add del">
          <ac:chgData name="OUYANG, Xiaomin" userId="7dbf9a9a-e2e7-4532-b76c-a4a334073812" providerId="ADAL" clId="{08947CC9-70B4-7B46-A134-ABC5389D3C3F}" dt="2022-10-17T11:08:15.478" v="3229"/>
          <ac:picMkLst>
            <pc:docMk/>
            <pc:sldMk cId="2813950291" sldId="312"/>
            <ac:picMk id="1079" creationId="{6D7A78C7-2B08-1B79-79D1-E3E3CA078C6A}"/>
          </ac:picMkLst>
        </pc:picChg>
        <pc:picChg chg="add del mod">
          <ac:chgData name="OUYANG, Xiaomin" userId="7dbf9a9a-e2e7-4532-b76c-a4a334073812" providerId="ADAL" clId="{08947CC9-70B4-7B46-A134-ABC5389D3C3F}" dt="2022-10-17T11:11:10.011" v="3267" actId="478"/>
          <ac:picMkLst>
            <pc:docMk/>
            <pc:sldMk cId="2813950291" sldId="312"/>
            <ac:picMk id="1080" creationId="{73AE93AB-76D3-5CB8-A081-FB21F02F989E}"/>
          </ac:picMkLst>
        </pc:picChg>
        <pc:picChg chg="add del">
          <ac:chgData name="OUYANG, Xiaomin" userId="7dbf9a9a-e2e7-4532-b76c-a4a334073812" providerId="ADAL" clId="{08947CC9-70B4-7B46-A134-ABC5389D3C3F}" dt="2022-10-17T11:10:47.333" v="3260"/>
          <ac:picMkLst>
            <pc:docMk/>
            <pc:sldMk cId="2813950291" sldId="312"/>
            <ac:picMk id="1081" creationId="{CC2ABD3B-6632-6A19-AFFB-C20B948B44D2}"/>
          </ac:picMkLst>
        </pc:picChg>
        <pc:picChg chg="add mod">
          <ac:chgData name="OUYANG, Xiaomin" userId="7dbf9a9a-e2e7-4532-b76c-a4a334073812" providerId="ADAL" clId="{08947CC9-70B4-7B46-A134-ABC5389D3C3F}" dt="2022-10-18T14:42:22.190" v="18259" actId="1038"/>
          <ac:picMkLst>
            <pc:docMk/>
            <pc:sldMk cId="2813950291" sldId="312"/>
            <ac:picMk id="1082" creationId="{73B1399B-745E-3FD6-4DA5-644A0A151380}"/>
          </ac:picMkLst>
        </pc:picChg>
        <pc:picChg chg="add del">
          <ac:chgData name="OUYANG, Xiaomin" userId="7dbf9a9a-e2e7-4532-b76c-a4a334073812" providerId="ADAL" clId="{08947CC9-70B4-7B46-A134-ABC5389D3C3F}" dt="2022-10-17T11:12:25.967" v="3271"/>
          <ac:picMkLst>
            <pc:docMk/>
            <pc:sldMk cId="2813950291" sldId="312"/>
            <ac:picMk id="1085" creationId="{1C9A5C1D-F3F6-534A-E6F2-9648B5DC94F7}"/>
          </ac:picMkLst>
        </pc:picChg>
        <pc:picChg chg="add mod">
          <ac:chgData name="OUYANG, Xiaomin" userId="7dbf9a9a-e2e7-4532-b76c-a4a334073812" providerId="ADAL" clId="{08947CC9-70B4-7B46-A134-ABC5389D3C3F}" dt="2022-10-17T11:13:13.269" v="3292" actId="1076"/>
          <ac:picMkLst>
            <pc:docMk/>
            <pc:sldMk cId="2813950291" sldId="312"/>
            <ac:picMk id="1086" creationId="{534BC927-ED14-A14E-4493-1E84073ABBFC}"/>
          </ac:picMkLst>
        </pc:picChg>
        <pc:picChg chg="add del">
          <ac:chgData name="OUYANG, Xiaomin" userId="7dbf9a9a-e2e7-4532-b76c-a4a334073812" providerId="ADAL" clId="{08947CC9-70B4-7B46-A134-ABC5389D3C3F}" dt="2022-10-18T14:39:19.407" v="18213"/>
          <ac:picMkLst>
            <pc:docMk/>
            <pc:sldMk cId="2813950291" sldId="312"/>
            <ac:picMk id="2050" creationId="{1C85E8C4-8C47-0419-E642-EA6A4C91C4F6}"/>
          </ac:picMkLst>
        </pc:picChg>
        <pc:picChg chg="add del">
          <ac:chgData name="OUYANG, Xiaomin" userId="7dbf9a9a-e2e7-4532-b76c-a4a334073812" providerId="ADAL" clId="{08947CC9-70B4-7B46-A134-ABC5389D3C3F}" dt="2022-10-18T14:39:43.947" v="18222"/>
          <ac:picMkLst>
            <pc:docMk/>
            <pc:sldMk cId="2813950291" sldId="312"/>
            <ac:picMk id="2052" creationId="{A085BA9D-4139-97A1-D39F-070AC4BDD3B4}"/>
          </ac:picMkLst>
        </pc:pic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0" creationId="{40AEC53E-F6DF-F660-5714-E12200893AB6}"/>
          </ac:cxnSpMkLst>
        </pc:cxnChg>
        <pc:cxnChg chg="add del mod">
          <ac:chgData name="OUYANG, Xiaomin" userId="7dbf9a9a-e2e7-4532-b76c-a4a334073812" providerId="ADAL" clId="{08947CC9-70B4-7B46-A134-ABC5389D3C3F}" dt="2022-10-18T14:41:30.340" v="18235"/>
          <ac:cxnSpMkLst>
            <pc:docMk/>
            <pc:sldMk cId="2813950291" sldId="312"/>
            <ac:cxnSpMk id="21" creationId="{BA6AEC2A-2CAA-9DEF-ED08-D7ADFDF3AAD6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29" creationId="{EEF62762-6F79-D655-3DAB-D35E7B10A361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3" creationId="{E10F7EBE-A5F3-5FF2-96CF-C8A12272AAA7}"/>
          </ac:cxnSpMkLst>
        </pc:cxnChg>
        <pc:cxnChg chg="del mod">
          <ac:chgData name="OUYANG, Xiaomin" userId="7dbf9a9a-e2e7-4532-b76c-a4a334073812" providerId="ADAL" clId="{08947CC9-70B4-7B46-A134-ABC5389D3C3F}" dt="2022-10-17T01:11:35.160" v="1867" actId="478"/>
          <ac:cxnSpMkLst>
            <pc:docMk/>
            <pc:sldMk cId="2813950291" sldId="312"/>
            <ac:cxnSpMk id="34" creationId="{268D456B-652D-8130-55A9-13B2DE54DA6A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4" creationId="{29C38EF3-9CF9-043F-3D6A-DE8C9FCDC18E}"/>
          </ac:cxnSpMkLst>
        </pc:cxnChg>
        <pc:cxnChg chg="add del mod">
          <ac:chgData name="OUYANG, Xiaomin" userId="7dbf9a9a-e2e7-4532-b76c-a4a334073812" providerId="ADAL" clId="{08947CC9-70B4-7B46-A134-ABC5389D3C3F}" dt="2022-10-18T14:41:47.891" v="18242"/>
          <ac:cxnSpMkLst>
            <pc:docMk/>
            <pc:sldMk cId="2813950291" sldId="312"/>
            <ac:cxnSpMk id="35" creationId="{D14D48CC-B21E-17DD-4B1E-E09C4AEF703C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6" creationId="{C07D1849-4542-21B9-CBA5-B05E0D1CADFB}"/>
          </ac:cxnSpMkLst>
        </pc:cxnChg>
        <pc:cxnChg chg="add mod">
          <ac:chgData name="OUYANG, Xiaomin" userId="7dbf9a9a-e2e7-4532-b76c-a4a334073812" providerId="ADAL" clId="{08947CC9-70B4-7B46-A134-ABC5389D3C3F}" dt="2022-10-17T01:24:15.291" v="2020" actId="164"/>
          <ac:cxnSpMkLst>
            <pc:docMk/>
            <pc:sldMk cId="2813950291" sldId="312"/>
            <ac:cxnSpMk id="57" creationId="{205C8E07-3026-1BD2-BE64-B26FE7929D35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1" creationId="{28CF430C-0A61-8C29-0B83-282BB43955F8}"/>
          </ac:cxnSpMkLst>
        </pc:cxnChg>
        <pc:cxnChg chg="mod">
          <ac:chgData name="OUYANG, Xiaomin" userId="7dbf9a9a-e2e7-4532-b76c-a4a334073812" providerId="ADAL" clId="{08947CC9-70B4-7B46-A134-ABC5389D3C3F}" dt="2022-10-17T01:24:32.807" v="2026"/>
          <ac:cxnSpMkLst>
            <pc:docMk/>
            <pc:sldMk cId="2813950291" sldId="312"/>
            <ac:cxnSpMk id="1052" creationId="{703E044F-B9F9-9EFF-F1DC-D4DFF0854AC5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7" creationId="{3368925D-CAE0-7542-189F-025B6E92B11F}"/>
          </ac:cxnSpMkLst>
        </pc:cxnChg>
        <pc:cxnChg chg="mod">
          <ac:chgData name="OUYANG, Xiaomin" userId="7dbf9a9a-e2e7-4532-b76c-a4a334073812" providerId="ADAL" clId="{08947CC9-70B4-7B46-A134-ABC5389D3C3F}" dt="2022-10-17T01:24:37.392" v="2030"/>
          <ac:cxnSpMkLst>
            <pc:docMk/>
            <pc:sldMk cId="2813950291" sldId="312"/>
            <ac:cxnSpMk id="1058" creationId="{3BEF34D8-32DB-2CDA-15ED-3AD15975E078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5" creationId="{3826398C-C0D4-52BB-9F53-1DA1F03FE5A3}"/>
          </ac:cxnSpMkLst>
        </pc:cxnChg>
        <pc:cxnChg chg="add del mod">
          <ac:chgData name="OUYANG, Xiaomin" userId="7dbf9a9a-e2e7-4532-b76c-a4a334073812" providerId="ADAL" clId="{08947CC9-70B4-7B46-A134-ABC5389D3C3F}" dt="2022-10-17T01:39:10.946" v="2101" actId="478"/>
          <ac:cxnSpMkLst>
            <pc:docMk/>
            <pc:sldMk cId="2813950291" sldId="312"/>
            <ac:cxnSpMk id="1066" creationId="{B13F383B-D7E3-7AB8-BD28-DA914B130A7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1:32:23.925" v="16432" actId="20577"/>
        <pc:sldMkLst>
          <pc:docMk/>
          <pc:sldMk cId="3651359313" sldId="329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651359313" sldId="329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7T09:42:03.608" v="2688" actId="1076"/>
          <ac:spMkLst>
            <pc:docMk/>
            <pc:sldMk cId="3651359313" sldId="329"/>
            <ac:spMk id="11" creationId="{0BF7CB68-DF62-311A-0BA4-2D8928F7EEC0}"/>
          </ac:spMkLst>
        </pc:spChg>
        <pc:spChg chg="del mod">
          <ac:chgData name="OUYANG, Xiaomin" userId="7dbf9a9a-e2e7-4532-b76c-a4a334073812" providerId="ADAL" clId="{08947CC9-70B4-7B46-A134-ABC5389D3C3F}" dt="2022-10-17T05:36:17" v="2334" actId="478"/>
          <ac:spMkLst>
            <pc:docMk/>
            <pc:sldMk cId="3651359313" sldId="329"/>
            <ac:spMk id="15" creationId="{C2FD612F-AABE-0C97-C2D1-D92B6576C76B}"/>
          </ac:spMkLst>
        </pc:spChg>
        <pc:spChg chg="mod">
          <ac:chgData name="OUYANG, Xiaomin" userId="7dbf9a9a-e2e7-4532-b76c-a4a334073812" providerId="ADAL" clId="{08947CC9-70B4-7B46-A134-ABC5389D3C3F}" dt="2022-10-17T09:42:20.465" v="2692" actId="1076"/>
          <ac:spMkLst>
            <pc:docMk/>
            <pc:sldMk cId="3651359313" sldId="329"/>
            <ac:spMk id="16" creationId="{25DB9556-360E-08AE-8AB2-EE01C0345B03}"/>
          </ac:spMkLst>
        </pc:spChg>
        <pc:spChg chg="mod">
          <ac:chgData name="OUYANG, Xiaomin" userId="7dbf9a9a-e2e7-4532-b76c-a4a334073812" providerId="ADAL" clId="{08947CC9-70B4-7B46-A134-ABC5389D3C3F}" dt="2022-10-16T11:52:07.149" v="177" actId="1076"/>
          <ac:spMkLst>
            <pc:docMk/>
            <pc:sldMk cId="3651359313" sldId="32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7T09:42:26.662" v="2693" actId="1076"/>
          <ac:spMkLst>
            <pc:docMk/>
            <pc:sldMk cId="3651359313" sldId="329"/>
            <ac:spMk id="18" creationId="{BF89B1E5-42F4-8985-42CC-DF971EACDA8A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651359313" sldId="329"/>
            <ac:spMk id="20" creationId="{7710BB18-81AA-676A-2654-B3F12332A7CF}"/>
          </ac:spMkLst>
        </pc:spChg>
        <pc:spChg chg="mod">
          <ac:chgData name="OUYANG, Xiaomin" userId="7dbf9a9a-e2e7-4532-b76c-a4a334073812" providerId="ADAL" clId="{08947CC9-70B4-7B46-A134-ABC5389D3C3F}" dt="2022-10-17T09:40:50.705" v="2685" actId="164"/>
          <ac:spMkLst>
            <pc:docMk/>
            <pc:sldMk cId="3651359313" sldId="329"/>
            <ac:spMk id="33" creationId="{D4053F7D-8B02-9FB6-AAE6-6FD99D018F39}"/>
          </ac:spMkLst>
        </pc:spChg>
        <pc:spChg chg="mod">
          <ac:chgData name="OUYANG, Xiaomin" userId="7dbf9a9a-e2e7-4532-b76c-a4a334073812" providerId="ADAL" clId="{08947CC9-70B4-7B46-A134-ABC5389D3C3F}" dt="2022-10-18T03:39:04.360" v="10786" actId="20577"/>
          <ac:spMkLst>
            <pc:docMk/>
            <pc:sldMk cId="3651359313" sldId="329"/>
            <ac:spMk id="34" creationId="{A1497154-A7A0-3024-D92D-E8EA01227395}"/>
          </ac:spMkLst>
        </pc:s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3" creationId="{7F61F866-82C7-F439-0C1A-64884D0F174D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3" creationId="{F4EE4F10-5EB2-9B5E-37D4-9B757D0EE28F}"/>
          </ac:grpSpMkLst>
        </pc:grpChg>
        <pc:grpChg chg="mod">
          <ac:chgData name="OUYANG, Xiaomin" userId="7dbf9a9a-e2e7-4532-b76c-a4a334073812" providerId="ADAL" clId="{08947CC9-70B4-7B46-A134-ABC5389D3C3F}" dt="2022-10-17T05:36:23.363" v="2335" actId="1076"/>
          <ac:grpSpMkLst>
            <pc:docMk/>
            <pc:sldMk cId="3651359313" sldId="329"/>
            <ac:grpSpMk id="4" creationId="{074721BF-1A67-57CD-2B8E-7EFE59F569DB}"/>
          </ac:grpSpMkLst>
        </pc:grpChg>
        <pc:grpChg chg="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2" creationId="{65B7AEF5-232C-6961-08DB-8EE228B0B01F}"/>
          </ac:grpSpMkLst>
        </pc:grpChg>
        <pc:grpChg chg="add mod">
          <ac:chgData name="OUYANG, Xiaomin" userId="7dbf9a9a-e2e7-4532-b76c-a4a334073812" providerId="ADAL" clId="{08947CC9-70B4-7B46-A134-ABC5389D3C3F}" dt="2022-10-17T09:40:38.539" v="2683" actId="164"/>
          <ac:grpSpMkLst>
            <pc:docMk/>
            <pc:sldMk cId="3651359313" sldId="329"/>
            <ac:grpSpMk id="15" creationId="{14D0F77A-048C-CE0D-1C2D-B5B0F522911E}"/>
          </ac:grpSpMkLst>
        </pc:grpChg>
        <pc:grpChg chg="mod">
          <ac:chgData name="OUYANG, Xiaomin" userId="7dbf9a9a-e2e7-4532-b76c-a4a334073812" providerId="ADAL" clId="{08947CC9-70B4-7B46-A134-ABC5389D3C3F}" dt="2022-10-16T11:52:52.110" v="191" actId="1076"/>
          <ac:grpSpMkLst>
            <pc:docMk/>
            <pc:sldMk cId="3651359313" sldId="329"/>
            <ac:grpSpMk id="19" creationId="{0F610F5D-90E0-3D45-52D4-1EC63E39C902}"/>
          </ac:grpSpMkLst>
        </pc:grpChg>
        <pc:grpChg chg="add mod">
          <ac:chgData name="OUYANG, Xiaomin" userId="7dbf9a9a-e2e7-4532-b76c-a4a334073812" providerId="ADAL" clId="{08947CC9-70B4-7B46-A134-ABC5389D3C3F}" dt="2022-10-17T23:45:24.505" v="5484" actId="164"/>
          <ac:grpSpMkLst>
            <pc:docMk/>
            <pc:sldMk cId="3651359313" sldId="329"/>
            <ac:grpSpMk id="19" creationId="{936E4923-51BC-FC24-E708-8AD88B979AC0}"/>
          </ac:grpSpMkLst>
        </pc:grpChg>
        <pc:grpChg chg="mod">
          <ac:chgData name="OUYANG, Xiaomin" userId="7dbf9a9a-e2e7-4532-b76c-a4a334073812" providerId="ADAL" clId="{08947CC9-70B4-7B46-A134-ABC5389D3C3F}" dt="2022-10-17T05:37:29.037" v="2345" actId="1076"/>
          <ac:grpSpMkLst>
            <pc:docMk/>
            <pc:sldMk cId="3651359313" sldId="329"/>
            <ac:grpSpMk id="41" creationId="{8557BC6C-BC8F-2BDB-FA43-6537F36B344F}"/>
          </ac:grpSpMkLst>
        </pc:grpChg>
        <pc:picChg chg="mod">
          <ac:chgData name="OUYANG, Xiaomin" userId="7dbf9a9a-e2e7-4532-b76c-a4a334073812" providerId="ADAL" clId="{08947CC9-70B4-7B46-A134-ABC5389D3C3F}" dt="2022-10-17T23:45:24.505" v="5484" actId="164"/>
          <ac:picMkLst>
            <pc:docMk/>
            <pc:sldMk cId="3651359313" sldId="329"/>
            <ac:picMk id="4" creationId="{EEACA41A-924B-F275-09A6-C5F0170D3C38}"/>
          </ac:picMkLst>
        </pc:picChg>
        <pc:picChg chg="mod">
          <ac:chgData name="OUYANG, Xiaomin" userId="7dbf9a9a-e2e7-4532-b76c-a4a334073812" providerId="ADAL" clId="{08947CC9-70B4-7B46-A134-ABC5389D3C3F}" dt="2022-10-17T06:00:40.458" v="2469" actId="1076"/>
          <ac:picMkLst>
            <pc:docMk/>
            <pc:sldMk cId="3651359313" sldId="329"/>
            <ac:picMk id="7" creationId="{EB11009C-0279-4853-DD04-6022956869E7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10" creationId="{F6579C18-86A3-9DDB-7FCF-5D471B590001}"/>
          </ac:picMkLst>
        </pc:picChg>
        <pc:picChg chg="mod">
          <ac:chgData name="OUYANG, Xiaomin" userId="7dbf9a9a-e2e7-4532-b76c-a4a334073812" providerId="ADAL" clId="{08947CC9-70B4-7B46-A134-ABC5389D3C3F}" dt="2022-10-16T11:51:41.246" v="165" actId="1076"/>
          <ac:picMkLst>
            <pc:docMk/>
            <pc:sldMk cId="3651359313" sldId="329"/>
            <ac:picMk id="14" creationId="{46B6D438-7869-AB4E-175C-3D5374E78479}"/>
          </ac:picMkLst>
        </pc:picChg>
        <pc:picChg chg="mod">
          <ac:chgData name="OUYANG, Xiaomin" userId="7dbf9a9a-e2e7-4532-b76c-a4a334073812" providerId="ADAL" clId="{08947CC9-70B4-7B46-A134-ABC5389D3C3F}" dt="2022-10-16T14:46:08.058" v="1425" actId="1076"/>
          <ac:picMkLst>
            <pc:docMk/>
            <pc:sldMk cId="3651359313" sldId="329"/>
            <ac:picMk id="19" creationId="{A63359AD-FC71-54C0-BD92-442EDDF96A97}"/>
          </ac:picMkLst>
        </pc:picChg>
        <pc:picChg chg="mod">
          <ac:chgData name="OUYANG, Xiaomin" userId="7dbf9a9a-e2e7-4532-b76c-a4a334073812" providerId="ADAL" clId="{08947CC9-70B4-7B46-A134-ABC5389D3C3F}" dt="2022-10-16T14:53:26.534" v="1483" actId="1076"/>
          <ac:picMkLst>
            <pc:docMk/>
            <pc:sldMk cId="3651359313" sldId="329"/>
            <ac:picMk id="23" creationId="{72071A29-0908-3730-373E-168EE2D16700}"/>
          </ac:picMkLst>
        </pc:picChg>
        <pc:picChg chg="mod">
          <ac:chgData name="OUYANG, Xiaomin" userId="7dbf9a9a-e2e7-4532-b76c-a4a334073812" providerId="ADAL" clId="{08947CC9-70B4-7B46-A134-ABC5389D3C3F}" dt="2022-10-17T09:42:12.713" v="2690" actId="1076"/>
          <ac:picMkLst>
            <pc:docMk/>
            <pc:sldMk cId="3651359313" sldId="329"/>
            <ac:picMk id="25" creationId="{1DEE91B0-B15F-89DC-A058-37193662A4FE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0" creationId="{63B1CBEB-036B-8231-923F-A6AFA7D823B3}"/>
          </ac:picMkLst>
        </pc:picChg>
        <pc:picChg chg="mod">
          <ac:chgData name="OUYANG, Xiaomin" userId="7dbf9a9a-e2e7-4532-b76c-a4a334073812" providerId="ADAL" clId="{08947CC9-70B4-7B46-A134-ABC5389D3C3F}" dt="2022-10-17T09:42:03.608" v="2688" actId="1076"/>
          <ac:picMkLst>
            <pc:docMk/>
            <pc:sldMk cId="3651359313" sldId="329"/>
            <ac:picMk id="31" creationId="{8A46E654-1FB7-9972-E109-F212128D83A4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2" creationId="{F2687A80-18C3-A7B9-57BE-1A0CFBF02728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4" creationId="{C1CC2D84-3991-AE9B-0927-F26E3A44FD53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6" creationId="{5C229262-D921-FABA-8DA7-37DD398080D2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28" creationId="{E3462C53-BD81-C58F-BD8A-62EF59B86CCC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0" creationId="{17443607-6938-5232-0095-BB07B7AA280D}"/>
          </ac:picMkLst>
        </pc:picChg>
        <pc:picChg chg="mod">
          <ac:chgData name="OUYANG, Xiaomin" userId="7dbf9a9a-e2e7-4532-b76c-a4a334073812" providerId="ADAL" clId="{08947CC9-70B4-7B46-A134-ABC5389D3C3F}" dt="2022-10-17T05:36:23.363" v="2335" actId="1076"/>
          <ac:picMkLst>
            <pc:docMk/>
            <pc:sldMk cId="3651359313" sldId="329"/>
            <ac:picMk id="5132" creationId="{D0715FF5-5318-465C-EE8C-2A2CABB64C44}"/>
          </ac:picMkLst>
        </pc:picChg>
        <pc:cxnChg chg="mod">
          <ac:chgData name="OUYANG, Xiaomin" userId="7dbf9a9a-e2e7-4532-b76c-a4a334073812" providerId="ADAL" clId="{08947CC9-70B4-7B46-A134-ABC5389D3C3F}" dt="2022-10-17T09:42:03.608" v="2688" actId="1076"/>
          <ac:cxnSpMkLst>
            <pc:docMk/>
            <pc:sldMk cId="3651359313" sldId="329"/>
            <ac:cxnSpMk id="32" creationId="{038B9270-F1D4-7106-ACE7-0051AE67D1C5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2:57:59.089" v="17665"/>
        <pc:sldMkLst>
          <pc:docMk/>
          <pc:sldMk cId="1792343600" sldId="333"/>
        </pc:sldMkLst>
        <pc:spChg chg="add mod">
          <ac:chgData name="OUYANG, Xiaomin" userId="7dbf9a9a-e2e7-4532-b76c-a4a334073812" providerId="ADAL" clId="{08947CC9-70B4-7B46-A134-ABC5389D3C3F}" dt="2022-10-18T11:40:13.536" v="16536" actId="1076"/>
          <ac:spMkLst>
            <pc:docMk/>
            <pc:sldMk cId="1792343600" sldId="333"/>
            <ac:spMk id="2" creationId="{944442C9-9ECA-956B-5129-AE99CAA16F73}"/>
          </ac:spMkLst>
        </pc:spChg>
        <pc:spChg chg="del mod">
          <ac:chgData name="OUYANG, Xiaomin" userId="7dbf9a9a-e2e7-4532-b76c-a4a334073812" providerId="ADAL" clId="{08947CC9-70B4-7B46-A134-ABC5389D3C3F}" dt="2022-10-17T06:06:34.280" v="2512" actId="478"/>
          <ac:spMkLst>
            <pc:docMk/>
            <pc:sldMk cId="1792343600" sldId="333"/>
            <ac:spMk id="2" creationId="{CC5B75DF-B5F7-BA5F-4380-137B51BF06B3}"/>
          </ac:spMkLst>
        </pc:spChg>
        <pc:spChg chg="mod">
          <ac:chgData name="OUYANG, Xiaomin" userId="7dbf9a9a-e2e7-4532-b76c-a4a334073812" providerId="ADAL" clId="{08947CC9-70B4-7B46-A134-ABC5389D3C3F}" dt="2022-10-18T11:36:19.803" v="16496" actId="20577"/>
          <ac:spMkLst>
            <pc:docMk/>
            <pc:sldMk cId="1792343600" sldId="333"/>
            <ac:spMk id="4" creationId="{FDF1B46B-63BC-4805-AD99-72CF9B0B9CE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92343600" sldId="333"/>
            <ac:spMk id="5" creationId="{4E2AEE41-DF64-234E-BBF4-699C9F417A01}"/>
          </ac:spMkLst>
        </pc:spChg>
        <pc:spChg chg="del mod topLvl">
          <ac:chgData name="OUYANG, Xiaomin" userId="7dbf9a9a-e2e7-4532-b76c-a4a334073812" providerId="ADAL" clId="{08947CC9-70B4-7B46-A134-ABC5389D3C3F}" dt="2022-10-18T03:45:01.374" v="10845" actId="478"/>
          <ac:spMkLst>
            <pc:docMk/>
            <pc:sldMk cId="1792343600" sldId="333"/>
            <ac:spMk id="7" creationId="{CEE2A351-30FD-61E9-0A6E-BC293DE8343B}"/>
          </ac:spMkLst>
        </pc:spChg>
        <pc:spChg chg="mod topLvl">
          <ac:chgData name="OUYANG, Xiaomin" userId="7dbf9a9a-e2e7-4532-b76c-a4a334073812" providerId="ADAL" clId="{08947CC9-70B4-7B46-A134-ABC5389D3C3F}" dt="2022-10-18T08:35:43.021" v="14815" actId="164"/>
          <ac:spMkLst>
            <pc:docMk/>
            <pc:sldMk cId="1792343600" sldId="333"/>
            <ac:spMk id="8" creationId="{D3CD19FB-43A9-A512-093C-C4AB25DA23C4}"/>
          </ac:spMkLst>
        </pc:spChg>
        <pc:spChg chg="del mod">
          <ac:chgData name="OUYANG, Xiaomin" userId="7dbf9a9a-e2e7-4532-b76c-a4a334073812" providerId="ADAL" clId="{08947CC9-70B4-7B46-A134-ABC5389D3C3F}" dt="2022-10-18T11:36:24.237" v="16497" actId="478"/>
          <ac:spMkLst>
            <pc:docMk/>
            <pc:sldMk cId="1792343600" sldId="333"/>
            <ac:spMk id="9" creationId="{0ADD2F16-0169-B083-D089-EB4F31DC2356}"/>
          </ac:spMkLst>
        </pc:spChg>
        <pc:spChg chg="add 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0" creationId="{6CCAE170-F332-BEAC-D541-F48C275DFF11}"/>
          </ac:spMkLst>
        </pc:spChg>
        <pc:spChg chg="del mod topLvl">
          <ac:chgData name="OUYANG, Xiaomin" userId="7dbf9a9a-e2e7-4532-b76c-a4a334073812" providerId="ADAL" clId="{08947CC9-70B4-7B46-A134-ABC5389D3C3F}" dt="2022-10-18T05:13:00.831" v="12060" actId="478"/>
          <ac:spMkLst>
            <pc:docMk/>
            <pc:sldMk cId="1792343600" sldId="333"/>
            <ac:spMk id="12" creationId="{EB6F4DF5-5167-F51B-7D11-3DD4CE9B2D09}"/>
          </ac:spMkLst>
        </pc:spChg>
        <pc:spChg chg="mod topLvl">
          <ac:chgData name="OUYANG, Xiaomin" userId="7dbf9a9a-e2e7-4532-b76c-a4a334073812" providerId="ADAL" clId="{08947CC9-70B4-7B46-A134-ABC5389D3C3F}" dt="2022-10-18T11:39:46.608" v="16535" actId="1076"/>
          <ac:spMkLst>
            <pc:docMk/>
            <pc:sldMk cId="1792343600" sldId="333"/>
            <ac:spMk id="13" creationId="{78ED06E7-176A-B75B-FAF7-67ED6BD90B17}"/>
          </ac:spMkLst>
        </pc:spChg>
        <pc:spChg chg="del mod topLvl">
          <ac:chgData name="OUYANG, Xiaomin" userId="7dbf9a9a-e2e7-4532-b76c-a4a334073812" providerId="ADAL" clId="{08947CC9-70B4-7B46-A134-ABC5389D3C3F}" dt="2022-10-18T05:12:48.882" v="12058" actId="478"/>
          <ac:spMkLst>
            <pc:docMk/>
            <pc:sldMk cId="1792343600" sldId="333"/>
            <ac:spMk id="14" creationId="{5B646CB0-143E-DE5F-BB54-77495EFE7B97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5" creationId="{AE3FC62B-645D-8D57-2F45-2A7C64391B7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6" creationId="{8399B27B-1BFB-4BCF-78C7-3485C864EC85}"/>
          </ac:spMkLst>
        </pc:spChg>
        <pc:spChg chg="add mod">
          <ac:chgData name="OUYANG, Xiaomin" userId="7dbf9a9a-e2e7-4532-b76c-a4a334073812" providerId="ADAL" clId="{08947CC9-70B4-7B46-A134-ABC5389D3C3F}" dt="2022-10-18T11:41:09.063" v="16572" actId="1076"/>
          <ac:spMkLst>
            <pc:docMk/>
            <pc:sldMk cId="1792343600" sldId="333"/>
            <ac:spMk id="18" creationId="{C065CBD4-6BD7-7CB7-FB04-EB30DCD282E6}"/>
          </ac:spMkLst>
        </pc:spChg>
        <pc:spChg chg="add del mod">
          <ac:chgData name="OUYANG, Xiaomin" userId="7dbf9a9a-e2e7-4532-b76c-a4a334073812" providerId="ADAL" clId="{08947CC9-70B4-7B46-A134-ABC5389D3C3F}" dt="2022-10-18T12:48:32.014" v="17628"/>
          <ac:spMkLst>
            <pc:docMk/>
            <pc:sldMk cId="1792343600" sldId="333"/>
            <ac:spMk id="19" creationId="{17E91FEC-D93C-D5F6-FA1D-D65F6D1D06D0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9" creationId="{DE15AB4D-8960-651B-BFAF-2018A8F0DCF9}"/>
          </ac:spMkLst>
        </pc:spChg>
        <pc:spChg chg="add del mod topLvl">
          <ac:chgData name="OUYANG, Xiaomin" userId="7dbf9a9a-e2e7-4532-b76c-a4a334073812" providerId="ADAL" clId="{08947CC9-70B4-7B46-A134-ABC5389D3C3F}" dt="2022-10-16T13:49:40.562" v="1014" actId="478"/>
          <ac:spMkLst>
            <pc:docMk/>
            <pc:sldMk cId="1792343600" sldId="333"/>
            <ac:spMk id="20" creationId="{A5E803AB-F127-6DCF-CB38-7893E060CE7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1" creationId="{2D87B284-3BAB-FE23-8A26-8474637B75A3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1" creationId="{955C80F9-000C-1565-D70D-28539E2583F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2" creationId="{319D6344-1998-AEB0-F045-525D1A70D01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2" creationId="{D234EA4A-1A4E-651F-EAA8-B02DCC14BFDE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3" creationId="{89F7806F-AF92-25CC-C789-1C693ABCBEAB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4" creationId="{83561ED2-E2AE-2BD6-181F-A7BD6D649781}"/>
          </ac:spMkLst>
        </pc:spChg>
        <pc:spChg chg="mod">
          <ac:chgData name="OUYANG, Xiaomin" userId="7dbf9a9a-e2e7-4532-b76c-a4a334073812" providerId="ADAL" clId="{08947CC9-70B4-7B46-A134-ABC5389D3C3F}" dt="2022-10-18T12:53:04.892" v="17631"/>
          <ac:spMkLst>
            <pc:docMk/>
            <pc:sldMk cId="1792343600" sldId="333"/>
            <ac:spMk id="25" creationId="{929EC367-E6DC-E874-1920-6036E1252C35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5" creationId="{BCFFEE31-5EF8-87D6-EB81-E944708DCEA2}"/>
          </ac:spMkLst>
        </pc:spChg>
        <pc:spChg chg="add del mod">
          <ac:chgData name="OUYANG, Xiaomin" userId="7dbf9a9a-e2e7-4532-b76c-a4a334073812" providerId="ADAL" clId="{08947CC9-70B4-7B46-A134-ABC5389D3C3F}" dt="2022-10-16T12:49:29.722" v="596"/>
          <ac:spMkLst>
            <pc:docMk/>
            <pc:sldMk cId="1792343600" sldId="333"/>
            <ac:spMk id="26" creationId="{6C8E1C0A-C90C-B924-D7BF-BD6E430791AA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7" creationId="{08333340-07AF-D431-0084-9E838C88769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28" creationId="{875AC9F3-724F-349A-757E-CFA34E6A4FA1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0" creationId="{78A4569F-D942-E0A5-56FB-D6E993383258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1" creationId="{13875CA7-CE97-8FD5-6CA3-A14F117CF0B8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1" creationId="{D024AA53-7DA4-0B47-B23C-A046E3B7C176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2" creationId="{4DA29499-0BFB-1BE6-57C6-55FF685984A1}"/>
          </ac:spMkLst>
        </pc:spChg>
        <pc:spChg chg="del mod">
          <ac:chgData name="OUYANG, Xiaomin" userId="7dbf9a9a-e2e7-4532-b76c-a4a334073812" providerId="ADAL" clId="{08947CC9-70B4-7B46-A134-ABC5389D3C3F}" dt="2022-10-16T12:48:42.995" v="588" actId="478"/>
          <ac:spMkLst>
            <pc:docMk/>
            <pc:sldMk cId="1792343600" sldId="333"/>
            <ac:spMk id="32" creationId="{8B3094CC-087B-E879-3FEA-BC0AEFC8E03E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3" creationId="{1A7B2AF4-2A33-37B4-7BDC-D26232748F6B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3" creationId="{2079AA2F-A70C-5ADC-5DB2-DA67F7F7997C}"/>
          </ac:spMkLst>
        </pc:spChg>
        <pc:spChg chg="mod">
          <ac:chgData name="OUYANG, Xiaomin" userId="7dbf9a9a-e2e7-4532-b76c-a4a334073812" providerId="ADAL" clId="{08947CC9-70B4-7B46-A134-ABC5389D3C3F}" dt="2022-10-18T12:57:02.880" v="17640"/>
          <ac:spMkLst>
            <pc:docMk/>
            <pc:sldMk cId="1792343600" sldId="333"/>
            <ac:spMk id="34" creationId="{55FADEEE-30EE-35AB-778A-581D10209165}"/>
          </ac:spMkLst>
        </pc:spChg>
        <pc:spChg chg="add del mod">
          <ac:chgData name="OUYANG, Xiaomin" userId="7dbf9a9a-e2e7-4532-b76c-a4a334073812" providerId="ADAL" clId="{08947CC9-70B4-7B46-A134-ABC5389D3C3F}" dt="2022-10-16T12:50:53.769" v="615" actId="478"/>
          <ac:spMkLst>
            <pc:docMk/>
            <pc:sldMk cId="1792343600" sldId="333"/>
            <ac:spMk id="34" creationId="{F1159713-426F-8C93-B0A9-E28F8CB41D5D}"/>
          </ac:spMkLst>
        </pc:spChg>
        <pc:spChg chg="add del mod topLvl">
          <ac:chgData name="OUYANG, Xiaomin" userId="7dbf9a9a-e2e7-4532-b76c-a4a334073812" providerId="ADAL" clId="{08947CC9-70B4-7B46-A134-ABC5389D3C3F}" dt="2022-10-16T13:49:03.456" v="1005" actId="478"/>
          <ac:spMkLst>
            <pc:docMk/>
            <pc:sldMk cId="1792343600" sldId="333"/>
            <ac:spMk id="36" creationId="{A95C3A5D-D63B-6C17-FFFD-2CB5901A483A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8" creationId="{0163BF4C-8D0D-D629-DE43-17E3C8E7353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8" creationId="{1A10B7A3-BDD0-86CB-FB39-ECE4DA643E4F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39" creationId="{9EE6FE04-80FE-9916-96A0-CCEB99AA6AE4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39" creationId="{F2D045BC-1E96-5575-65C3-533A494155CD}"/>
          </ac:spMkLst>
        </pc:spChg>
        <pc:spChg chg="add del mod">
          <ac:chgData name="OUYANG, Xiaomin" userId="7dbf9a9a-e2e7-4532-b76c-a4a334073812" providerId="ADAL" clId="{08947CC9-70B4-7B46-A134-ABC5389D3C3F}" dt="2022-10-18T12:57:24.682" v="17649"/>
          <ac:spMkLst>
            <pc:docMk/>
            <pc:sldMk cId="1792343600" sldId="333"/>
            <ac:spMk id="40" creationId="{EF7C5969-84CD-59A4-7D97-33B3A6532AFA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1" creationId="{73D8E4D1-7779-C55B-F3A5-244BE96E650B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42" creationId="{4991B0E6-D987-5C15-3034-4CA69FD7348C}"/>
          </ac:spMkLst>
        </pc:spChg>
        <pc:spChg chg="add del mod">
          <ac:chgData name="OUYANG, Xiaomin" userId="7dbf9a9a-e2e7-4532-b76c-a4a334073812" providerId="ADAL" clId="{08947CC9-70B4-7B46-A134-ABC5389D3C3F}" dt="2022-10-16T13:49:31.491" v="1012" actId="478"/>
          <ac:spMkLst>
            <pc:docMk/>
            <pc:sldMk cId="1792343600" sldId="333"/>
            <ac:spMk id="43" creationId="{AB86B055-8C8E-77A4-8310-546DE6A4DD55}"/>
          </ac:spMkLst>
        </pc:spChg>
        <pc:spChg chg="add del mod">
          <ac:chgData name="OUYANG, Xiaomin" userId="7dbf9a9a-e2e7-4532-b76c-a4a334073812" providerId="ADAL" clId="{08947CC9-70B4-7B46-A134-ABC5389D3C3F}" dt="2022-10-16T12:52:07.510" v="645" actId="478"/>
          <ac:spMkLst>
            <pc:docMk/>
            <pc:sldMk cId="1792343600" sldId="333"/>
            <ac:spMk id="44" creationId="{EFB70469-9998-1F6F-D174-E1C8D4B12091}"/>
          </ac:spMkLst>
        </pc:spChg>
        <pc:spChg chg="add del mod">
          <ac:chgData name="OUYANG, Xiaomin" userId="7dbf9a9a-e2e7-4532-b76c-a4a334073812" providerId="ADAL" clId="{08947CC9-70B4-7B46-A134-ABC5389D3C3F}" dt="2022-10-16T12:53:45.802" v="656" actId="478"/>
          <ac:spMkLst>
            <pc:docMk/>
            <pc:sldMk cId="1792343600" sldId="333"/>
            <ac:spMk id="45" creationId="{297842E0-56B9-F117-EF65-81D6D5686729}"/>
          </ac:spMkLst>
        </pc:spChg>
        <pc:spChg chg="add del mod">
          <ac:chgData name="OUYANG, Xiaomin" userId="7dbf9a9a-e2e7-4532-b76c-a4a334073812" providerId="ADAL" clId="{08947CC9-70B4-7B46-A134-ABC5389D3C3F}" dt="2022-10-16T12:53:45.048" v="655"/>
          <ac:spMkLst>
            <pc:docMk/>
            <pc:sldMk cId="1792343600" sldId="333"/>
            <ac:spMk id="46" creationId="{17218174-671B-F085-40C4-D0901A55BEF1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49" creationId="{1F79F6E8-18A0-8F74-9B70-8DE2C98B2B23}"/>
          </ac:spMkLst>
        </pc:spChg>
        <pc:spChg chg="add del mod topLvl">
          <ac:chgData name="OUYANG, Xiaomin" userId="7dbf9a9a-e2e7-4532-b76c-a4a334073812" providerId="ADAL" clId="{08947CC9-70B4-7B46-A134-ABC5389D3C3F}" dt="2022-10-16T14:49:36.852" v="1429" actId="478"/>
          <ac:spMkLst>
            <pc:docMk/>
            <pc:sldMk cId="1792343600" sldId="333"/>
            <ac:spMk id="51" creationId="{9E3E94DD-34D1-9235-11B4-A8868BC70FC0}"/>
          </ac:spMkLst>
        </pc:spChg>
        <pc:spChg chg="del mod topLvl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54" creationId="{AB63CB73-D72C-899B-AF66-427F25F8C61B}"/>
          </ac:spMkLst>
        </pc:spChg>
        <pc:spChg chg="add del mod">
          <ac:chgData name="OUYANG, Xiaomin" userId="7dbf9a9a-e2e7-4532-b76c-a4a334073812" providerId="ADAL" clId="{08947CC9-70B4-7B46-A134-ABC5389D3C3F}" dt="2022-10-17T05:57:29.154" v="2418" actId="478"/>
          <ac:spMkLst>
            <pc:docMk/>
            <pc:sldMk cId="1792343600" sldId="333"/>
            <ac:spMk id="58" creationId="{A6BEE6EA-D643-4877-F5D9-B6647DBA771C}"/>
          </ac:spMkLst>
        </pc:spChg>
        <pc:spChg chg="add del mod">
          <ac:chgData name="OUYANG, Xiaomin" userId="7dbf9a9a-e2e7-4532-b76c-a4a334073812" providerId="ADAL" clId="{08947CC9-70B4-7B46-A134-ABC5389D3C3F}" dt="2022-10-17T05:57:42.229" v="2429" actId="478"/>
          <ac:spMkLst>
            <pc:docMk/>
            <pc:sldMk cId="1792343600" sldId="333"/>
            <ac:spMk id="59" creationId="{D3782603-A362-2889-835F-AABE46CB9A82}"/>
          </ac:spMkLst>
        </pc:spChg>
        <pc:spChg chg="del mod">
          <ac:chgData name="OUYANG, Xiaomin" userId="7dbf9a9a-e2e7-4532-b76c-a4a334073812" providerId="ADAL" clId="{08947CC9-70B4-7B46-A134-ABC5389D3C3F}" dt="2022-10-18T03:44:31.632" v="10835" actId="478"/>
          <ac:spMkLst>
            <pc:docMk/>
            <pc:sldMk cId="1792343600" sldId="333"/>
            <ac:spMk id="63" creationId="{DDC2D22F-1C1F-0914-6878-3239A065701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5" creationId="{7A1AB7F6-1386-BFB7-AB29-FDCCA4159DF8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7" creationId="{94211CD6-04BD-23F6-1A30-985271DEC396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69" creationId="{6104292C-EAC2-0073-E83E-33EE1CB1A19E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2" creationId="{52CA7B17-9471-3A9B-5B03-8FDF69687017}"/>
          </ac:spMkLst>
        </pc:spChg>
        <pc:spChg chg="add del mod">
          <ac:chgData name="OUYANG, Xiaomin" userId="7dbf9a9a-e2e7-4532-b76c-a4a334073812" providerId="ADAL" clId="{08947CC9-70B4-7B46-A134-ABC5389D3C3F}" dt="2022-10-16T13:53:41.406" v="1084" actId="478"/>
          <ac:spMkLst>
            <pc:docMk/>
            <pc:sldMk cId="1792343600" sldId="333"/>
            <ac:spMk id="73" creationId="{4CFD677E-E94A-C1E3-77D5-05D04B1E90D3}"/>
          </ac:spMkLst>
        </pc:spChg>
        <pc:spChg chg="add mod topLvl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76" creationId="{2FBFA6F0-0286-367F-DAC8-27A163BC5A39}"/>
          </ac:spMkLst>
        </pc:spChg>
        <pc:spChg chg="add del mod topLvl">
          <ac:chgData name="OUYANG, Xiaomin" userId="7dbf9a9a-e2e7-4532-b76c-a4a334073812" providerId="ADAL" clId="{08947CC9-70B4-7B46-A134-ABC5389D3C3F}" dt="2022-10-16T14:54:30.466" v="1485" actId="478"/>
          <ac:spMkLst>
            <pc:docMk/>
            <pc:sldMk cId="1792343600" sldId="333"/>
            <ac:spMk id="77" creationId="{E8C0A9A8-E886-B1B4-E9C1-FF8B47F30AB6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1" creationId="{6E72C8E3-736E-6C9D-B849-8E06EA2C1F69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2" creationId="{E0FE1C46-0753-F077-3169-815D16021F74}"/>
          </ac:spMkLst>
        </pc:spChg>
        <pc:spChg chg="mod">
          <ac:chgData name="OUYANG, Xiaomin" userId="7dbf9a9a-e2e7-4532-b76c-a4a334073812" providerId="ADAL" clId="{08947CC9-70B4-7B46-A134-ABC5389D3C3F}" dt="2022-10-16T14:49:38.416" v="1430"/>
          <ac:spMkLst>
            <pc:docMk/>
            <pc:sldMk cId="1792343600" sldId="333"/>
            <ac:spMk id="83" creationId="{96D04B83-0849-5B2D-B203-8939AAE5D15F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6" creationId="{834E96E0-5B2E-7996-34C1-884B1DCF3F01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7" creationId="{E1DBBFFB-B3A2-8F3A-1D27-99D56835640A}"/>
          </ac:spMkLst>
        </pc:spChg>
        <pc:spChg chg="mod">
          <ac:chgData name="OUYANG, Xiaomin" userId="7dbf9a9a-e2e7-4532-b76c-a4a334073812" providerId="ADAL" clId="{08947CC9-70B4-7B46-A134-ABC5389D3C3F}" dt="2022-10-16T14:49:42.060" v="1432"/>
          <ac:spMkLst>
            <pc:docMk/>
            <pc:sldMk cId="1792343600" sldId="333"/>
            <ac:spMk id="88" creationId="{21169851-1812-6602-A6A5-E4738B80A61A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1" creationId="{156BE55C-6A44-831A-DDAE-013F4726548F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3" creationId="{243714CF-8698-B787-A42E-FFE9F60261DC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4" creationId="{B776B955-2B97-97A4-0778-1D7B127FFDB1}"/>
          </ac:spMkLst>
        </pc:spChg>
        <pc:spChg chg="mod">
          <ac:chgData name="OUYANG, Xiaomin" userId="7dbf9a9a-e2e7-4532-b76c-a4a334073812" providerId="ADAL" clId="{08947CC9-70B4-7B46-A134-ABC5389D3C3F}" dt="2022-10-16T14:49:54.912" v="1434"/>
          <ac:spMkLst>
            <pc:docMk/>
            <pc:sldMk cId="1792343600" sldId="333"/>
            <ac:spMk id="95" creationId="{A7C77EF3-476D-675F-406D-C69982A87C8A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6" creationId="{A458D437-6F5A-B073-F4CC-F7232AC930F3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7" creationId="{E4CABDC1-99CE-68AD-2357-FA781E4AC178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99" creationId="{59AF7BBD-CD3D-8866-E296-5A160A4F6D02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0" creationId="{824C909E-FFED-C123-5427-25CE59AEEFC1}"/>
          </ac:spMkLst>
        </pc:spChg>
        <pc:spChg chg="add mod">
          <ac:chgData name="OUYANG, Xiaomin" userId="7dbf9a9a-e2e7-4532-b76c-a4a334073812" providerId="ADAL" clId="{08947CC9-70B4-7B46-A134-ABC5389D3C3F}" dt="2022-10-17T06:11:07.313" v="2521" actId="165"/>
          <ac:spMkLst>
            <pc:docMk/>
            <pc:sldMk cId="1792343600" sldId="333"/>
            <ac:spMk id="101" creationId="{D6B8D4CC-66F1-48E9-C4E3-C022664FB24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92343600" sldId="333"/>
            <ac:spMk id="115" creationId="{87AA25B4-AAF1-0A2A-9232-212122B549B9}"/>
          </ac:spMkLst>
        </pc:spChg>
        <pc:grpChg chg="add mod topLvl">
          <ac:chgData name="OUYANG, Xiaomin" userId="7dbf9a9a-e2e7-4532-b76c-a4a334073812" providerId="ADAL" clId="{08947CC9-70B4-7B46-A134-ABC5389D3C3F}" dt="2022-10-18T11:35:51.492" v="16485" actId="164"/>
          <ac:grpSpMkLst>
            <pc:docMk/>
            <pc:sldMk cId="1792343600" sldId="333"/>
            <ac:grpSpMk id="3" creationId="{3BF56076-CB70-A6BB-58EE-746F87110079}"/>
          </ac:grpSpMkLst>
        </pc:grpChg>
        <pc:grpChg chg="add del mod">
          <ac:chgData name="OUYANG, Xiaomin" userId="7dbf9a9a-e2e7-4532-b76c-a4a334073812" providerId="ADAL" clId="{08947CC9-70B4-7B46-A134-ABC5389D3C3F}" dt="2022-10-18T11:35:25.526" v="16477" actId="478"/>
          <ac:grpSpMkLst>
            <pc:docMk/>
            <pc:sldMk cId="1792343600" sldId="333"/>
            <ac:grpSpMk id="11" creationId="{F0A48B5D-5662-67E9-97FF-F0694FEA7F5A}"/>
          </ac:grpSpMkLst>
        </pc:grpChg>
        <pc:grpChg chg="add mod">
          <ac:chgData name="OUYANG, Xiaomin" userId="7dbf9a9a-e2e7-4532-b76c-a4a334073812" providerId="ADAL" clId="{08947CC9-70B4-7B46-A134-ABC5389D3C3F}" dt="2022-10-18T11:38:37.315" v="16506" actId="1076"/>
          <ac:grpSpMkLst>
            <pc:docMk/>
            <pc:sldMk cId="1792343600" sldId="333"/>
            <ac:grpSpMk id="17" creationId="{C786ED03-B5AD-B50E-BA4F-DF9D6A98102D}"/>
          </ac:grpSpMkLst>
        </pc:grpChg>
        <pc:grpChg chg="add del mod">
          <ac:chgData name="OUYANG, Xiaomin" userId="7dbf9a9a-e2e7-4532-b76c-a4a334073812" providerId="ADAL" clId="{08947CC9-70B4-7B46-A134-ABC5389D3C3F}" dt="2022-10-18T12:53:07.842" v="17632"/>
          <ac:grpSpMkLst>
            <pc:docMk/>
            <pc:sldMk cId="1792343600" sldId="333"/>
            <ac:grpSpMk id="20" creationId="{1AB66DC5-C6EA-87B4-D482-BD8AAD4D292F}"/>
          </ac:grpSpMkLst>
        </pc:grpChg>
        <pc:grpChg chg="add del mod">
          <ac:chgData name="OUYANG, Xiaomin" userId="7dbf9a9a-e2e7-4532-b76c-a4a334073812" providerId="ADAL" clId="{08947CC9-70B4-7B46-A134-ABC5389D3C3F}" dt="2022-10-18T12:57:05.826" v="17641"/>
          <ac:grpSpMkLst>
            <pc:docMk/>
            <pc:sldMk cId="1792343600" sldId="333"/>
            <ac:grpSpMk id="29" creationId="{D139205B-2B0D-410F-4F81-E888325E94D5}"/>
          </ac:grpSpMkLst>
        </pc:grpChg>
        <pc:grpChg chg="add del mod">
          <ac:chgData name="OUYANG, Xiaomin" userId="7dbf9a9a-e2e7-4532-b76c-a4a334073812" providerId="ADAL" clId="{08947CC9-70B4-7B46-A134-ABC5389D3C3F}" dt="2022-10-16T13:38:38.124" v="960" actId="165"/>
          <ac:grpSpMkLst>
            <pc:docMk/>
            <pc:sldMk cId="1792343600" sldId="333"/>
            <ac:grpSpMk id="55" creationId="{6EE0ED9E-BDFA-6F4D-EF30-FFE35EFFB2AE}"/>
          </ac:grpSpMkLst>
        </pc:grpChg>
        <pc:grpChg chg="add del mod">
          <ac:chgData name="OUYANG, Xiaomin" userId="7dbf9a9a-e2e7-4532-b76c-a4a334073812" providerId="ADAL" clId="{08947CC9-70B4-7B46-A134-ABC5389D3C3F}" dt="2022-10-16T13:49:35.571" v="1013" actId="165"/>
          <ac:grpSpMkLst>
            <pc:docMk/>
            <pc:sldMk cId="1792343600" sldId="333"/>
            <ac:grpSpMk id="56" creationId="{3A506E64-7BA6-080A-A560-FFD63520D506}"/>
          </ac:grpSpMkLst>
        </pc:grpChg>
        <pc:grpChg chg="add del mod">
          <ac:chgData name="OUYANG, Xiaomin" userId="7dbf9a9a-e2e7-4532-b76c-a4a334073812" providerId="ADAL" clId="{08947CC9-70B4-7B46-A134-ABC5389D3C3F}" dt="2022-10-17T05:58:29.765" v="2443" actId="478"/>
          <ac:grpSpMkLst>
            <pc:docMk/>
            <pc:sldMk cId="1792343600" sldId="333"/>
            <ac:grpSpMk id="57" creationId="{D147730A-9326-24BD-53FF-AE5EEC057B84}"/>
          </ac:grpSpMkLst>
        </pc:grpChg>
        <pc:grpChg chg="del mod">
          <ac:chgData name="OUYANG, Xiaomin" userId="7dbf9a9a-e2e7-4532-b76c-a4a334073812" providerId="ADAL" clId="{08947CC9-70B4-7B46-A134-ABC5389D3C3F}" dt="2022-10-16T12:42:51.329" v="525" actId="478"/>
          <ac:grpSpMkLst>
            <pc:docMk/>
            <pc:sldMk cId="1792343600" sldId="333"/>
            <ac:grpSpMk id="60" creationId="{D56B0854-F2CE-C308-8D3A-B0884119B6C2}"/>
          </ac:grpSpMkLst>
        </pc:grpChg>
        <pc:grpChg chg="add mod">
          <ac:chgData name="OUYANG, Xiaomin" userId="7dbf9a9a-e2e7-4532-b76c-a4a334073812" providerId="ADAL" clId="{08947CC9-70B4-7B46-A134-ABC5389D3C3F}" dt="2022-10-16T13:51:39.760" v="1043" actId="164"/>
          <ac:grpSpMkLst>
            <pc:docMk/>
            <pc:sldMk cId="1792343600" sldId="333"/>
            <ac:grpSpMk id="74" creationId="{302312FD-2500-A169-C2C4-DC5E983AC97F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75" creationId="{1D041329-9120-DAE3-1590-0433FB8BE238}"/>
          </ac:grpSpMkLst>
        </pc:grpChg>
        <pc:grpChg chg="add del mod">
          <ac:chgData name="OUYANG, Xiaomin" userId="7dbf9a9a-e2e7-4532-b76c-a4a334073812" providerId="ADAL" clId="{08947CC9-70B4-7B46-A134-ABC5389D3C3F}" dt="2022-10-16T14:48:40.021" v="1428" actId="165"/>
          <ac:grpSpMkLst>
            <pc:docMk/>
            <pc:sldMk cId="1792343600" sldId="333"/>
            <ac:grpSpMk id="78" creationId="{05CFD89C-A38E-A1D0-6052-22E10E955314}"/>
          </ac:grpSpMkLst>
        </pc:grpChg>
        <pc:grpChg chg="add del mod">
          <ac:chgData name="OUYANG, Xiaomin" userId="7dbf9a9a-e2e7-4532-b76c-a4a334073812" providerId="ADAL" clId="{08947CC9-70B4-7B46-A134-ABC5389D3C3F}" dt="2022-10-16T14:49:42.023" v="1431"/>
          <ac:grpSpMkLst>
            <pc:docMk/>
            <pc:sldMk cId="1792343600" sldId="333"/>
            <ac:grpSpMk id="79" creationId="{80695E60-F67D-B335-33E1-33C7590279BE}"/>
          </ac:grpSpMkLst>
        </pc:grpChg>
        <pc:grpChg chg="mod">
          <ac:chgData name="OUYANG, Xiaomin" userId="7dbf9a9a-e2e7-4532-b76c-a4a334073812" providerId="ADAL" clId="{08947CC9-70B4-7B46-A134-ABC5389D3C3F}" dt="2022-10-16T14:49:38.416" v="1430"/>
          <ac:grpSpMkLst>
            <pc:docMk/>
            <pc:sldMk cId="1792343600" sldId="333"/>
            <ac:grpSpMk id="80" creationId="{CD1D9DE0-9ACF-C386-20B1-42EE4FCCDD78}"/>
          </ac:grpSpMkLst>
        </pc:grpChg>
        <pc:grpChg chg="add del mod">
          <ac:chgData name="OUYANG, Xiaomin" userId="7dbf9a9a-e2e7-4532-b76c-a4a334073812" providerId="ADAL" clId="{08947CC9-70B4-7B46-A134-ABC5389D3C3F}" dt="2022-10-16T14:49:43.932" v="1433"/>
          <ac:grpSpMkLst>
            <pc:docMk/>
            <pc:sldMk cId="1792343600" sldId="333"/>
            <ac:grpSpMk id="84" creationId="{4FA4CA62-A8A6-009E-C68B-D132E17A17AE}"/>
          </ac:grpSpMkLst>
        </pc:grpChg>
        <pc:grpChg chg="mod">
          <ac:chgData name="OUYANG, Xiaomin" userId="7dbf9a9a-e2e7-4532-b76c-a4a334073812" providerId="ADAL" clId="{08947CC9-70B4-7B46-A134-ABC5389D3C3F}" dt="2022-10-16T14:49:42.060" v="1432"/>
          <ac:grpSpMkLst>
            <pc:docMk/>
            <pc:sldMk cId="1792343600" sldId="333"/>
            <ac:grpSpMk id="85" creationId="{9BBDA64D-2BC4-440A-9C08-BC9668FDCB3E}"/>
          </ac:grpSpMkLst>
        </pc:grpChg>
        <pc:grpChg chg="add del mod">
          <ac:chgData name="OUYANG, Xiaomin" userId="7dbf9a9a-e2e7-4532-b76c-a4a334073812" providerId="ADAL" clId="{08947CC9-70B4-7B46-A134-ABC5389D3C3F}" dt="2022-10-16T14:52:09.503" v="1474" actId="478"/>
          <ac:grpSpMkLst>
            <pc:docMk/>
            <pc:sldMk cId="1792343600" sldId="333"/>
            <ac:grpSpMk id="89" creationId="{AF511DFD-39B9-E1A7-CAD5-A97407CAC92E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0" creationId="{4ABCA4F1-BBCB-4EE8-067C-176C91AC0D49}"/>
          </ac:grpSpMkLst>
        </pc:grpChg>
        <pc:grpChg chg="mod">
          <ac:chgData name="OUYANG, Xiaomin" userId="7dbf9a9a-e2e7-4532-b76c-a4a334073812" providerId="ADAL" clId="{08947CC9-70B4-7B46-A134-ABC5389D3C3F}" dt="2022-10-16T14:49:54.912" v="1434"/>
          <ac:grpSpMkLst>
            <pc:docMk/>
            <pc:sldMk cId="1792343600" sldId="333"/>
            <ac:grpSpMk id="92" creationId="{8BFE9D6D-0A70-9BB5-3162-78EFDA8B5B10}"/>
          </ac:grpSpMkLst>
        </pc:grpChg>
        <pc:grpChg chg="add del mod topLvl">
          <ac:chgData name="OUYANG, Xiaomin" userId="7dbf9a9a-e2e7-4532-b76c-a4a334073812" providerId="ADAL" clId="{08947CC9-70B4-7B46-A134-ABC5389D3C3F}" dt="2022-10-17T06:11:13.587" v="2522" actId="478"/>
          <ac:grpSpMkLst>
            <pc:docMk/>
            <pc:sldMk cId="1792343600" sldId="333"/>
            <ac:grpSpMk id="102" creationId="{E18BCE23-CCEB-8862-823C-1BE9FF65F7C0}"/>
          </ac:grpSpMkLst>
        </pc:grpChg>
        <pc:grpChg chg="add del mod">
          <ac:chgData name="OUYANG, Xiaomin" userId="7dbf9a9a-e2e7-4532-b76c-a4a334073812" providerId="ADAL" clId="{08947CC9-70B4-7B46-A134-ABC5389D3C3F}" dt="2022-10-17T06:11:07.313" v="2521" actId="165"/>
          <ac:grpSpMkLst>
            <pc:docMk/>
            <pc:sldMk cId="1792343600" sldId="333"/>
            <ac:grpSpMk id="109" creationId="{CDC26036-4E1D-C18E-E9A3-6EF0030A895E}"/>
          </ac:grpSpMkLst>
        </pc:grpChg>
        <pc:grpChg chg="add del mod">
          <ac:chgData name="OUYANG, Xiaomin" userId="7dbf9a9a-e2e7-4532-b76c-a4a334073812" providerId="ADAL" clId="{08947CC9-70B4-7B46-A134-ABC5389D3C3F}" dt="2022-10-18T05:12:55.977" v="12059" actId="165"/>
          <ac:grpSpMkLst>
            <pc:docMk/>
            <pc:sldMk cId="1792343600" sldId="333"/>
            <ac:grpSpMk id="110" creationId="{8B8B6353-F849-AB4B-3EE3-4E20253072CD}"/>
          </ac:grpSpMkLst>
        </pc:grpChg>
        <pc:grpChg chg="add del mod">
          <ac:chgData name="OUYANG, Xiaomin" userId="7dbf9a9a-e2e7-4532-b76c-a4a334073812" providerId="ADAL" clId="{08947CC9-70B4-7B46-A134-ABC5389D3C3F}" dt="2022-10-17T06:13:06.618" v="2533" actId="165"/>
          <ac:grpSpMkLst>
            <pc:docMk/>
            <pc:sldMk cId="1792343600" sldId="333"/>
            <ac:grpSpMk id="113" creationId="{6247592E-098C-8105-D6BE-96D3CD373E22}"/>
          </ac:grpSpMkLst>
        </pc:grpChg>
        <pc:picChg chg="add del mod topLvl">
          <ac:chgData name="OUYANG, Xiaomin" userId="7dbf9a9a-e2e7-4532-b76c-a4a334073812" providerId="ADAL" clId="{08947CC9-70B4-7B46-A134-ABC5389D3C3F}" dt="2022-10-18T11:35:25.526" v="16477" actId="478"/>
          <ac:picMkLst>
            <pc:docMk/>
            <pc:sldMk cId="1792343600" sldId="333"/>
            <ac:picMk id="6" creationId="{38BE8C61-60A6-0F26-0870-62EEBA6C0090}"/>
          </ac:picMkLst>
        </pc:picChg>
        <pc:picChg chg="add del mod">
          <ac:chgData name="OUYANG, Xiaomin" userId="7dbf9a9a-e2e7-4532-b76c-a4a334073812" providerId="ADAL" clId="{08947CC9-70B4-7B46-A134-ABC5389D3C3F}" dt="2022-10-17T05:56:24.774" v="2396" actId="478"/>
          <ac:picMkLst>
            <pc:docMk/>
            <pc:sldMk cId="1792343600" sldId="333"/>
            <ac:picMk id="6" creationId="{C54728A9-D08A-453A-182E-2F4141B1650A}"/>
          </ac:picMkLst>
        </pc:picChg>
        <pc:picChg chg="del">
          <ac:chgData name="OUYANG, Xiaomin" userId="7dbf9a9a-e2e7-4532-b76c-a4a334073812" providerId="ADAL" clId="{08947CC9-70B4-7B46-A134-ABC5389D3C3F}" dt="2022-10-16T13:04:41.662" v="675" actId="478"/>
          <ac:picMkLst>
            <pc:docMk/>
            <pc:sldMk cId="1792343600" sldId="333"/>
            <ac:picMk id="11" creationId="{A53334A2-196E-685D-CB72-800945F0CDCC}"/>
          </ac:picMkLst>
        </pc:picChg>
        <pc:picChg chg="add mod">
          <ac:chgData name="OUYANG, Xiaomin" userId="7dbf9a9a-e2e7-4532-b76c-a4a334073812" providerId="ADAL" clId="{08947CC9-70B4-7B46-A134-ABC5389D3C3F}" dt="2022-10-18T11:35:51.492" v="16485" actId="164"/>
          <ac:picMkLst>
            <pc:docMk/>
            <pc:sldMk cId="1792343600" sldId="333"/>
            <ac:picMk id="16" creationId="{2C7745CE-FF7E-D4BE-BEEA-0DAD93B22045}"/>
          </ac:picMkLst>
        </pc:picChg>
        <pc:picChg chg="del mod topLvl">
          <ac:chgData name="OUYANG, Xiaomin" userId="7dbf9a9a-e2e7-4532-b76c-a4a334073812" providerId="ADAL" clId="{08947CC9-70B4-7B46-A134-ABC5389D3C3F}" dt="2022-10-16T12:42:51.329" v="525" actId="478"/>
          <ac:picMkLst>
            <pc:docMk/>
            <pc:sldMk cId="1792343600" sldId="333"/>
            <ac:picMk id="23" creationId="{7FE5D14B-6D51-8140-3331-30A88925E606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6" creationId="{6F2BC330-2252-75CB-F380-7F7B86D68EC7}"/>
          </ac:picMkLst>
        </pc:picChg>
        <pc:picChg chg="mod">
          <ac:chgData name="OUYANG, Xiaomin" userId="7dbf9a9a-e2e7-4532-b76c-a4a334073812" providerId="ADAL" clId="{08947CC9-70B4-7B46-A134-ABC5389D3C3F}" dt="2022-10-18T12:53:04.892" v="17631"/>
          <ac:picMkLst>
            <pc:docMk/>
            <pc:sldMk cId="1792343600" sldId="333"/>
            <ac:picMk id="27" creationId="{241F8511-C8EF-EB36-B6AC-38BD711AE5DE}"/>
          </ac:picMkLst>
        </pc:picChg>
        <pc:picChg chg="add del mod">
          <ac:chgData name="OUYANG, Xiaomin" userId="7dbf9a9a-e2e7-4532-b76c-a4a334073812" providerId="ADAL" clId="{08947CC9-70B4-7B46-A134-ABC5389D3C3F}" dt="2022-10-18T12:57:02.376" v="17639" actId="478"/>
          <ac:picMkLst>
            <pc:docMk/>
            <pc:sldMk cId="1792343600" sldId="333"/>
            <ac:picMk id="28" creationId="{92573982-1FCF-8C68-8B40-2708AF8B74F8}"/>
          </ac:picMkLst>
        </pc:picChg>
        <pc:picChg chg="del mod">
          <ac:chgData name="OUYANG, Xiaomin" userId="7dbf9a9a-e2e7-4532-b76c-a4a334073812" providerId="ADAL" clId="{08947CC9-70B4-7B46-A134-ABC5389D3C3F}" dt="2022-10-16T12:54:36.583" v="672" actId="478"/>
          <ac:picMkLst>
            <pc:docMk/>
            <pc:sldMk cId="1792343600" sldId="333"/>
            <ac:picMk id="30" creationId="{7321157B-5381-69D3-97DB-232F6CE4395A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5" creationId="{FECAF103-8987-0497-710D-BCEDAE9417AC}"/>
          </ac:picMkLst>
        </pc:picChg>
        <pc:picChg chg="mod">
          <ac:chgData name="OUYANG, Xiaomin" userId="7dbf9a9a-e2e7-4532-b76c-a4a334073812" providerId="ADAL" clId="{08947CC9-70B4-7B46-A134-ABC5389D3C3F}" dt="2022-10-18T12:57:02.880" v="17640"/>
          <ac:picMkLst>
            <pc:docMk/>
            <pc:sldMk cId="1792343600" sldId="333"/>
            <ac:picMk id="36" creationId="{3FFA6227-C8D2-19A6-ED23-5A5BB368B1C1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37" creationId="{342F8EC7-3E5A-42FE-B97A-413D91FFDA3A}"/>
          </ac:picMkLst>
        </pc:picChg>
        <pc:picChg chg="add mod">
          <ac:chgData name="OUYANG, Xiaomin" userId="7dbf9a9a-e2e7-4532-b76c-a4a334073812" providerId="ADAL" clId="{08947CC9-70B4-7B46-A134-ABC5389D3C3F}" dt="2022-10-18T12:57:50.177" v="17663" actId="1076"/>
          <ac:picMkLst>
            <pc:docMk/>
            <pc:sldMk cId="1792343600" sldId="333"/>
            <ac:picMk id="41" creationId="{5AAC04D4-C173-FA7E-B399-1CD2F569E8C8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48" creationId="{51F341EB-4B0B-01B7-C40D-B921205AF693}"/>
          </ac:picMkLst>
        </pc:picChg>
        <pc:picChg chg="add del mod topLvl">
          <ac:chgData name="OUYANG, Xiaomin" userId="7dbf9a9a-e2e7-4532-b76c-a4a334073812" providerId="ADAL" clId="{08947CC9-70B4-7B46-A134-ABC5389D3C3F}" dt="2022-10-16T14:49:36.852" v="1429" actId="478"/>
          <ac:picMkLst>
            <pc:docMk/>
            <pc:sldMk cId="1792343600" sldId="333"/>
            <ac:picMk id="50" creationId="{36DD22F0-F9A3-606B-7BE0-0F5E91DBC851}"/>
          </ac:picMkLst>
        </pc:picChg>
        <pc:picChg chg="add del mod topLvl">
          <ac:chgData name="OUYANG, Xiaomin" userId="7dbf9a9a-e2e7-4532-b76c-a4a334073812" providerId="ADAL" clId="{08947CC9-70B4-7B46-A134-ABC5389D3C3F}" dt="2022-10-17T05:58:29.765" v="2443" actId="478"/>
          <ac:picMkLst>
            <pc:docMk/>
            <pc:sldMk cId="1792343600" sldId="333"/>
            <ac:picMk id="53" creationId="{C07B7E6A-3A96-F7E4-869C-448605B49307}"/>
          </ac:picMkLst>
        </pc:picChg>
        <pc:picChg chg="add mod">
          <ac:chgData name="OUYANG, Xiaomin" userId="7dbf9a9a-e2e7-4532-b76c-a4a334073812" providerId="ADAL" clId="{08947CC9-70B4-7B46-A134-ABC5389D3C3F}" dt="2022-10-17T06:11:07.313" v="2521" actId="165"/>
          <ac:picMkLst>
            <pc:docMk/>
            <pc:sldMk cId="1792343600" sldId="333"/>
            <ac:picMk id="98" creationId="{2B911719-4460-25E4-15BC-AB749A69D0C1}"/>
          </ac:picMkLst>
        </pc:picChg>
        <pc:picChg chg="add del mod">
          <ac:chgData name="OUYANG, Xiaomin" userId="7dbf9a9a-e2e7-4532-b76c-a4a334073812" providerId="ADAL" clId="{08947CC9-70B4-7B46-A134-ABC5389D3C3F}" dt="2022-10-18T03:44:31.632" v="10835" actId="478"/>
          <ac:picMkLst>
            <pc:docMk/>
            <pc:sldMk cId="1792343600" sldId="333"/>
            <ac:picMk id="104" creationId="{FD102A3A-A208-6723-6956-5FA21FBBABF3}"/>
          </ac:picMkLst>
        </pc:picChg>
        <pc:picChg chg="add del mod">
          <ac:chgData name="OUYANG, Xiaomin" userId="7dbf9a9a-e2e7-4532-b76c-a4a334073812" providerId="ADAL" clId="{08947CC9-70B4-7B46-A134-ABC5389D3C3F}" dt="2022-10-17T05:58:25.793" v="2441"/>
          <ac:picMkLst>
            <pc:docMk/>
            <pc:sldMk cId="1792343600" sldId="333"/>
            <ac:picMk id="106" creationId="{E4B358CF-7F46-07C8-DD12-021942A20429}"/>
          </ac:picMkLst>
        </pc:picChg>
        <pc:picChg chg="add del mod topLvl">
          <ac:chgData name="OUYANG, Xiaomin" userId="7dbf9a9a-e2e7-4532-b76c-a4a334073812" providerId="ADAL" clId="{08947CC9-70B4-7B46-A134-ABC5389D3C3F}" dt="2022-10-18T10:11:19.638" v="15238" actId="478"/>
          <ac:picMkLst>
            <pc:docMk/>
            <pc:sldMk cId="1792343600" sldId="333"/>
            <ac:picMk id="108" creationId="{C5557E81-6EAB-96B3-4F8A-E8D75F1AA1A8}"/>
          </ac:picMkLst>
        </pc:picChg>
        <pc:picChg chg="add del mod topLvl">
          <ac:chgData name="OUYANG, Xiaomin" userId="7dbf9a9a-e2e7-4532-b76c-a4a334073812" providerId="ADAL" clId="{08947CC9-70B4-7B46-A134-ABC5389D3C3F}" dt="2022-10-18T12:53:04.402" v="17630" actId="478"/>
          <ac:picMkLst>
            <pc:docMk/>
            <pc:sldMk cId="1792343600" sldId="333"/>
            <ac:picMk id="111" creationId="{31B9198D-0431-6714-CEB1-39691EC76107}"/>
          </ac:picMkLst>
        </pc:picChg>
        <pc:picChg chg="add del mod">
          <ac:chgData name="OUYANG, Xiaomin" userId="7dbf9a9a-e2e7-4532-b76c-a4a334073812" providerId="ADAL" clId="{08947CC9-70B4-7B46-A134-ABC5389D3C3F}" dt="2022-10-17T10:48:39.932" v="3024" actId="478"/>
          <ac:picMkLst>
            <pc:docMk/>
            <pc:sldMk cId="1792343600" sldId="333"/>
            <ac:picMk id="112" creationId="{DAD51569-8493-2390-5CB7-39623318608E}"/>
          </ac:picMkLst>
        </pc:picChg>
        <pc:picChg chg="add del mod">
          <ac:chgData name="OUYANG, Xiaomin" userId="7dbf9a9a-e2e7-4532-b76c-a4a334073812" providerId="ADAL" clId="{08947CC9-70B4-7B46-A134-ABC5389D3C3F}" dt="2022-10-18T12:57:21.431" v="17647" actId="478"/>
          <ac:picMkLst>
            <pc:docMk/>
            <pc:sldMk cId="1792343600" sldId="333"/>
            <ac:picMk id="114" creationId="{82DA4A1D-6E97-F756-EF83-50D0250A67F1}"/>
          </ac:picMkLst>
        </pc:picChg>
        <pc:cxnChg chg="add del mod topLvl">
          <ac:chgData name="OUYANG, Xiaomin" userId="7dbf9a9a-e2e7-4532-b76c-a4a334073812" providerId="ADAL" clId="{08947CC9-70B4-7B46-A134-ABC5389D3C3F}" dt="2022-10-16T13:49:07.044" v="1006" actId="478"/>
          <ac:cxnSpMkLst>
            <pc:docMk/>
            <pc:sldMk cId="1792343600" sldId="333"/>
            <ac:cxnSpMk id="18" creationId="{1822321E-FD2F-1C7C-029A-73F06B30E73F}"/>
          </ac:cxnSpMkLst>
        </pc:cxnChg>
        <pc:cxnChg chg="add del mod">
          <ac:chgData name="OUYANG, Xiaomin" userId="7dbf9a9a-e2e7-4532-b76c-a4a334073812" providerId="ADAL" clId="{08947CC9-70B4-7B46-A134-ABC5389D3C3F}" dt="2022-10-16T12:49:29.722" v="596"/>
          <ac:cxnSpMkLst>
            <pc:docMk/>
            <pc:sldMk cId="1792343600" sldId="333"/>
            <ac:cxnSpMk id="24" creationId="{F3908A49-8760-40BC-BD64-AAAFC02646EC}"/>
          </ac:cxnSpMkLst>
        </pc:cxnChg>
        <pc:cxnChg chg="add del mod">
          <ac:chgData name="OUYANG, Xiaomin" userId="7dbf9a9a-e2e7-4532-b76c-a4a334073812" providerId="ADAL" clId="{08947CC9-70B4-7B46-A134-ABC5389D3C3F}" dt="2022-10-16T12:50:53.769" v="615" actId="478"/>
          <ac:cxnSpMkLst>
            <pc:docMk/>
            <pc:sldMk cId="1792343600" sldId="333"/>
            <ac:cxnSpMk id="29" creationId="{952A196F-D0AF-E572-ED81-0489E962E726}"/>
          </ac:cxnSpMkLst>
        </pc:cxnChg>
        <pc:cxnChg chg="add del mod topLvl">
          <ac:chgData name="OUYANG, Xiaomin" userId="7dbf9a9a-e2e7-4532-b76c-a4a334073812" providerId="ADAL" clId="{08947CC9-70B4-7B46-A134-ABC5389D3C3F}" dt="2022-10-16T13:49:54.959" v="1019" actId="478"/>
          <ac:cxnSpMkLst>
            <pc:docMk/>
            <pc:sldMk cId="1792343600" sldId="333"/>
            <ac:cxnSpMk id="40" creationId="{2471C1C9-5A58-43B3-4A24-60812329CCF7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1" creationId="{6232FCA0-AF2B-9DEC-0CE1-1F18F68AEECD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6" creationId="{EA5676DC-CBEF-5002-52BE-D7D3DF13143F}"/>
          </ac:cxnSpMkLst>
        </pc:cxnChg>
        <pc:cxnChg chg="add mod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68" creationId="{47000353-4981-7C32-1DB0-78675392E3BE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0" creationId="{23639FA9-90E7-FCC2-840C-91052AFB89D7}"/>
          </ac:cxnSpMkLst>
        </pc:cxnChg>
        <pc:cxnChg chg="add mod topLvl">
          <ac:chgData name="OUYANG, Xiaomin" userId="7dbf9a9a-e2e7-4532-b76c-a4a334073812" providerId="ADAL" clId="{08947CC9-70B4-7B46-A134-ABC5389D3C3F}" dt="2022-10-17T06:11:07.313" v="2521" actId="165"/>
          <ac:cxnSpMkLst>
            <pc:docMk/>
            <pc:sldMk cId="1792343600" sldId="333"/>
            <ac:cxnSpMk id="71" creationId="{F4E2F88D-9494-01FD-ED5A-1D5DBEE7307E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4:35:01.198" v="18162" actId="20577"/>
        <pc:sldMkLst>
          <pc:docMk/>
          <pc:sldMk cId="2951163954" sldId="334"/>
        </pc:sldMkLst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" creationId="{731597B7-379B-D0DD-C608-4205257ABF61}"/>
          </ac:spMkLst>
        </pc:spChg>
        <pc:spChg chg="add del mod">
          <ac:chgData name="OUYANG, Xiaomin" userId="7dbf9a9a-e2e7-4532-b76c-a4a334073812" providerId="ADAL" clId="{08947CC9-70B4-7B46-A134-ABC5389D3C3F}" dt="2022-10-17T11:35:00.653" v="3393"/>
          <ac:spMkLst>
            <pc:docMk/>
            <pc:sldMk cId="2951163954" sldId="334"/>
            <ac:spMk id="2" creationId="{E2F9D0AE-579F-B1E2-0477-C3189AC78ABE}"/>
          </ac:spMkLst>
        </pc:spChg>
        <pc:spChg chg="add del mod">
          <ac:chgData name="OUYANG, Xiaomin" userId="7dbf9a9a-e2e7-4532-b76c-a4a334073812" providerId="ADAL" clId="{08947CC9-70B4-7B46-A134-ABC5389D3C3F}" dt="2022-10-18T12:15:41.280" v="17231" actId="478"/>
          <ac:spMkLst>
            <pc:docMk/>
            <pc:sldMk cId="2951163954" sldId="334"/>
            <ac:spMk id="7" creationId="{E2FE8799-8EF6-86EE-3033-DA0761CBB0DD}"/>
          </ac:spMkLst>
        </pc:spChg>
        <pc:spChg chg="del mod">
          <ac:chgData name="OUYANG, Xiaomin" userId="7dbf9a9a-e2e7-4532-b76c-a4a334073812" providerId="ADAL" clId="{08947CC9-70B4-7B46-A134-ABC5389D3C3F}" dt="2022-10-18T05:59:48.584" v="12573" actId="478"/>
          <ac:spMkLst>
            <pc:docMk/>
            <pc:sldMk cId="2951163954" sldId="334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951163954" sldId="334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8" creationId="{F4C62EB3-D87E-8330-12E7-BC4689CF7B0F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9" creationId="{F2357A2C-7D03-AC16-DFCF-FA8FCC000E07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1" creationId="{E7FF4667-DD09-0368-FE20-94D992BFA76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2" creationId="{F8AA8F54-47C4-0DB4-C401-881BCD7059FB}"/>
          </ac:spMkLst>
        </pc:spChg>
        <pc:spChg chg="mod">
          <ac:chgData name="OUYANG, Xiaomin" userId="7dbf9a9a-e2e7-4532-b76c-a4a334073812" providerId="ADAL" clId="{08947CC9-70B4-7B46-A134-ABC5389D3C3F}" dt="2022-10-17T11:34:57.552" v="3392"/>
          <ac:spMkLst>
            <pc:docMk/>
            <pc:sldMk cId="2951163954" sldId="334"/>
            <ac:spMk id="13" creationId="{34B1C38A-7C18-6EE2-92FD-57C8E09FFBFF}"/>
          </ac:spMkLst>
        </pc:spChg>
        <pc:spChg chg="mod topLvl">
          <ac:chgData name="OUYANG, Xiaomin" userId="7dbf9a9a-e2e7-4532-b76c-a4a334073812" providerId="ADAL" clId="{08947CC9-70B4-7B46-A134-ABC5389D3C3F}" dt="2022-10-18T12:23:14.733" v="17317" actId="165"/>
          <ac:spMkLst>
            <pc:docMk/>
            <pc:sldMk cId="2951163954" sldId="334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1:36:36.267" v="3398"/>
          <ac:spMkLst>
            <pc:docMk/>
            <pc:sldMk cId="2951163954" sldId="334"/>
            <ac:spMk id="16" creationId="{8A736364-0AC6-B1B0-C064-D678672872D7}"/>
          </ac:spMkLst>
        </pc:spChg>
        <pc:spChg chg="mod topLvl">
          <ac:chgData name="OUYANG, Xiaomin" userId="7dbf9a9a-e2e7-4532-b76c-a4a334073812" providerId="ADAL" clId="{08947CC9-70B4-7B46-A134-ABC5389D3C3F}" dt="2022-10-18T05:26:35.569" v="12428" actId="14100"/>
          <ac:spMkLst>
            <pc:docMk/>
            <pc:sldMk cId="2951163954" sldId="334"/>
            <ac:spMk id="17" creationId="{91B348C1-CBD5-E6C3-A37F-765C1561694A}"/>
          </ac:spMkLst>
        </pc:spChg>
        <pc:spChg chg="add del mod">
          <ac:chgData name="OUYANG, Xiaomin" userId="7dbf9a9a-e2e7-4532-b76c-a4a334073812" providerId="ADAL" clId="{08947CC9-70B4-7B46-A134-ABC5389D3C3F}" dt="2022-10-18T12:15:29.624" v="17228" actId="478"/>
          <ac:spMkLst>
            <pc:docMk/>
            <pc:sldMk cId="2951163954" sldId="334"/>
            <ac:spMk id="19" creationId="{324174B9-8139-C177-D845-CCA821DB9732}"/>
          </ac:spMkLst>
        </pc:spChg>
        <pc:spChg chg="del mod topLvl">
          <ac:chgData name="OUYANG, Xiaomin" userId="7dbf9a9a-e2e7-4532-b76c-a4a334073812" providerId="ADAL" clId="{08947CC9-70B4-7B46-A134-ABC5389D3C3F}" dt="2022-10-18T05:26:30.609" v="12426" actId="478"/>
          <ac:spMkLst>
            <pc:docMk/>
            <pc:sldMk cId="2951163954" sldId="334"/>
            <ac:spMk id="21" creationId="{847CF726-7D64-1F91-D9B3-6730DBF0D89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2" creationId="{07516224-4491-9491-83E1-D87682152A38}"/>
          </ac:spMkLst>
        </pc:spChg>
        <pc:spChg chg="del mod">
          <ac:chgData name="OUYANG, Xiaomin" userId="7dbf9a9a-e2e7-4532-b76c-a4a334073812" providerId="ADAL" clId="{08947CC9-70B4-7B46-A134-ABC5389D3C3F}" dt="2022-10-16T13:20:34.812" v="820" actId="478"/>
          <ac:spMkLst>
            <pc:docMk/>
            <pc:sldMk cId="2951163954" sldId="334"/>
            <ac:spMk id="22" creationId="{4338D46E-2622-6EE5-7BB7-3C6E926630D8}"/>
          </ac:spMkLst>
        </pc:spChg>
        <pc:spChg chg="add del mod">
          <ac:chgData name="OUYANG, Xiaomin" userId="7dbf9a9a-e2e7-4532-b76c-a4a334073812" providerId="ADAL" clId="{08947CC9-70B4-7B46-A134-ABC5389D3C3F}" dt="2022-10-18T12:20:33.526" v="17274" actId="478"/>
          <ac:spMkLst>
            <pc:docMk/>
            <pc:sldMk cId="2951163954" sldId="334"/>
            <ac:spMk id="24" creationId="{EDA2720B-8A44-6150-02C5-E595265913F9}"/>
          </ac:spMkLst>
        </pc:spChg>
        <pc:spChg chg="add del mod">
          <ac:chgData name="OUYANG, Xiaomin" userId="7dbf9a9a-e2e7-4532-b76c-a4a334073812" providerId="ADAL" clId="{08947CC9-70B4-7B46-A134-ABC5389D3C3F}" dt="2022-10-18T12:15:47.095" v="17232" actId="478"/>
          <ac:spMkLst>
            <pc:docMk/>
            <pc:sldMk cId="2951163954" sldId="334"/>
            <ac:spMk id="25" creationId="{36E295F2-77D1-12B2-B87D-8F8A9742FFE6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5" creationId="{86BF5C83-B875-9B05-E879-E9C598AD57D8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6" creationId="{36FAF6CC-1C87-D312-3A4B-9821BDDEFEDE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7" creationId="{64FC3FD5-FF92-285A-38D9-2C118153366B}"/>
          </ac:spMkLst>
        </pc:spChg>
        <pc:spChg chg="mod topLvl">
          <ac:chgData name="OUYANG, Xiaomin" userId="7dbf9a9a-e2e7-4532-b76c-a4a334073812" providerId="ADAL" clId="{08947CC9-70B4-7B46-A134-ABC5389D3C3F}" dt="2022-10-17T09:44:51.301" v="2696" actId="164"/>
          <ac:spMkLst>
            <pc:docMk/>
            <pc:sldMk cId="2951163954" sldId="334"/>
            <ac:spMk id="27" creationId="{D4CF0665-0D07-24C4-8F24-CC0E24E422D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8" creationId="{236762EC-6944-2179-9967-5D450830548F}"/>
          </ac:spMkLst>
        </pc:spChg>
        <pc:spChg chg="mod">
          <ac:chgData name="OUYANG, Xiaomin" userId="7dbf9a9a-e2e7-4532-b76c-a4a334073812" providerId="ADAL" clId="{08947CC9-70B4-7B46-A134-ABC5389D3C3F}" dt="2022-10-17T11:36:33.972" v="3397"/>
          <ac:spMkLst>
            <pc:docMk/>
            <pc:sldMk cId="2951163954" sldId="334"/>
            <ac:spMk id="28" creationId="{73DC89BF-2350-E0AF-1C75-633E01581103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29" creationId="{017CE656-BFCC-6ECA-F2B5-57F70548453C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29" creationId="{9325E6B0-8390-58D7-76BF-0DB5F99F551B}"/>
          </ac:spMkLst>
        </pc:spChg>
        <pc:spChg chg="add del mod">
          <ac:chgData name="OUYANG, Xiaomin" userId="7dbf9a9a-e2e7-4532-b76c-a4a334073812" providerId="ADAL" clId="{08947CC9-70B4-7B46-A134-ABC5389D3C3F}" dt="2022-10-17T11:38:15.759" v="3422"/>
          <ac:spMkLst>
            <pc:docMk/>
            <pc:sldMk cId="2951163954" sldId="334"/>
            <ac:spMk id="30" creationId="{6514DD64-35FE-E1A5-2FC5-06A28969F68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1" creationId="{EA6F18F4-476C-4799-0693-9065ED4E67A0}"/>
          </ac:spMkLst>
        </pc:spChg>
        <pc:spChg chg="add del mod">
          <ac:chgData name="OUYANG, Xiaomin" userId="7dbf9a9a-e2e7-4532-b76c-a4a334073812" providerId="ADAL" clId="{08947CC9-70B4-7B46-A134-ABC5389D3C3F}" dt="2022-10-16T13:18:01.531" v="787"/>
          <ac:spMkLst>
            <pc:docMk/>
            <pc:sldMk cId="2951163954" sldId="334"/>
            <ac:spMk id="32" creationId="{A7D3463B-9E60-DDFA-785E-AD813CE095E5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3" creationId="{D255B29C-3A6B-C1CF-A237-C34EA79A89F2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6" creationId="{799E19B7-3FD8-A559-C402-818ADF6C8DE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6" creationId="{9A2BF85B-BD26-D3DD-2B66-813E48DD564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38" creationId="{A5A2626C-EEA8-856B-F896-8FCE0D07974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38" creationId="{E825CA1F-5974-8CB1-C4CA-ED47B553A2C6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39" creationId="{17BD6891-9C84-3A62-D4CB-47105100B4BF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0" creationId="{BBBD2BB0-9AE6-9BF7-94C2-EDEF9B238E67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0" creationId="{E281CD39-656A-E98F-D9C0-83B9FBFC0468}"/>
          </ac:spMkLst>
        </pc:spChg>
        <pc:spChg chg="mod">
          <ac:chgData name="OUYANG, Xiaomin" userId="7dbf9a9a-e2e7-4532-b76c-a4a334073812" providerId="ADAL" clId="{08947CC9-70B4-7B46-A134-ABC5389D3C3F}" dt="2022-10-17T11:38:13.445" v="3421"/>
          <ac:spMkLst>
            <pc:docMk/>
            <pc:sldMk cId="2951163954" sldId="334"/>
            <ac:spMk id="41" creationId="{7CB57EC5-C6FF-8810-1B47-3D815267A049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2" creationId="{F403B21A-AE32-BF96-B480-1D6F4DF7D523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3" creationId="{22C50BEC-2EE8-35A2-9760-158F313EE98E}"/>
          </ac:spMkLst>
        </pc:spChg>
        <pc:spChg chg="add del mod">
          <ac:chgData name="OUYANG, Xiaomin" userId="7dbf9a9a-e2e7-4532-b76c-a4a334073812" providerId="ADAL" clId="{08947CC9-70B4-7B46-A134-ABC5389D3C3F}" dt="2022-10-17T14:50:32.791" v="4512"/>
          <ac:spMkLst>
            <pc:docMk/>
            <pc:sldMk cId="2951163954" sldId="334"/>
            <ac:spMk id="44" creationId="{33D094FC-53DD-20B9-10BA-39F97CA62C20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4" creationId="{75EF6218-AE23-FDBD-E62D-4A6BB8F4D4EF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4" creationId="{8B56E01E-61C3-09C9-87E2-2E52732BBEA6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5" creationId="{CF07AAD7-03E1-0F6F-98FD-426F3343F3D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46" creationId="{BA030C19-9027-D8F0-9C28-8B599FE67D3A}"/>
          </ac:spMkLst>
        </pc:spChg>
        <pc:spChg chg="mod">
          <ac:chgData name="OUYANG, Xiaomin" userId="7dbf9a9a-e2e7-4532-b76c-a4a334073812" providerId="ADAL" clId="{08947CC9-70B4-7B46-A134-ABC5389D3C3F}" dt="2022-10-18T12:15:14.506" v="17227"/>
          <ac:spMkLst>
            <pc:docMk/>
            <pc:sldMk cId="2951163954" sldId="334"/>
            <ac:spMk id="46" creationId="{DC11632A-3161-2B6A-1BE7-BC42D04046D6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47" creationId="{B4B98649-23F5-9ACC-89AF-BEF21C4316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49" creationId="{02DDA15E-E96C-976D-2393-6A3BF491A04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49" creationId="{CF1FE295-0748-A613-8725-8F66C234B7A5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0" creationId="{0CDBFD02-043C-0AC9-45FC-C00C2BF8B1FB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1" creationId="{406A9B2A-8226-24FD-93CA-BD6C8490766B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2" creationId="{19C8EDCC-C253-75FC-A0DE-2955D44883C4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2" creationId="{F5875232-06F9-5D85-47B5-50B1AB16043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53" creationId="{5573131F-27C4-6F32-5A42-E61452AC40F6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5" creationId="{D3A53746-2DE1-F8AA-4A94-D05F7A6451A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6" creationId="{085776C8-9AAE-A990-4710-2ABF408F07A1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6" creationId="{A201E40C-1CC7-C1FA-225E-092EC791C789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57" creationId="{3474A17C-EBF4-2B9B-A712-FA80C8FA3D6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7" creationId="{72AC6383-6A78-8D90-5BD4-00B8AB457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58" creationId="{EFC32B7F-C1E7-D808-9101-906165CE0527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59" creationId="{60E8461D-AC3C-C48E-C819-34F74EE019B2}"/>
          </ac:spMkLst>
        </pc:spChg>
        <pc:spChg chg="mod">
          <ac:chgData name="OUYANG, Xiaomin" userId="7dbf9a9a-e2e7-4532-b76c-a4a334073812" providerId="ADAL" clId="{08947CC9-70B4-7B46-A134-ABC5389D3C3F}" dt="2022-10-18T05:29:08.042" v="12434"/>
          <ac:spMkLst>
            <pc:docMk/>
            <pc:sldMk cId="2951163954" sldId="334"/>
            <ac:spMk id="60" creationId="{4875A90B-0668-633F-303A-AE6486ACE0F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1" creationId="{8517D03B-D9E1-D62E-ACDA-C21A768907C1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2" creationId="{0FBFD4D7-5215-331F-2591-5FA3518A05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2" creationId="{86AE1272-C68B-D198-28B0-3A9BC70448B9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3" creationId="{9A0381AE-E354-6C42-867F-71CCF133EB1E}"/>
          </ac:spMkLst>
        </pc:spChg>
        <pc:spChg chg="add del mod">
          <ac:chgData name="OUYANG, Xiaomin" userId="7dbf9a9a-e2e7-4532-b76c-a4a334073812" providerId="ADAL" clId="{08947CC9-70B4-7B46-A134-ABC5389D3C3F}" dt="2022-10-18T12:15:51.202" v="17234"/>
          <ac:spMkLst>
            <pc:docMk/>
            <pc:sldMk cId="2951163954" sldId="334"/>
            <ac:spMk id="63" creationId="{EFD6F970-BCD7-3B34-052C-B16E2CB09B61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5" creationId="{1F4C17AB-8C95-F9A2-6296-886BF92056C7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5" creationId="{6C6EDFFD-D953-FBB9-731D-D69D9A966EA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5" creationId="{AA3E95AC-C69B-3AD7-0BF7-08307DCB168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6" creationId="{421936E7-5C10-6666-18D7-90132517CC7E}"/>
          </ac:spMkLst>
        </pc:spChg>
        <pc:spChg chg="add del mod">
          <ac:chgData name="OUYANG, Xiaomin" userId="7dbf9a9a-e2e7-4532-b76c-a4a334073812" providerId="ADAL" clId="{08947CC9-70B4-7B46-A134-ABC5389D3C3F}" dt="2022-10-18T05:29:10.392" v="12435"/>
          <ac:spMkLst>
            <pc:docMk/>
            <pc:sldMk cId="2951163954" sldId="334"/>
            <ac:spMk id="66" creationId="{DB46C145-9026-153A-0C9F-822D706EAA4A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7" creationId="{7B996FEF-E0CB-82F7-2BFC-071F22F49DB2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8" creationId="{1B46027F-8063-2D60-D3ED-EEEEAC2F6A35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68" creationId="{37A02C33-DCA4-9C54-E685-13DBC552CF19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68" creationId="{CDB9BD39-A036-1E49-57B2-FAB541C53A37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69" creationId="{2F3EF55E-EC43-883F-FC5D-FEFBE713C542}"/>
          </ac:spMkLst>
        </pc:spChg>
        <pc:spChg chg="add del mod">
          <ac:chgData name="OUYANG, Xiaomin" userId="7dbf9a9a-e2e7-4532-b76c-a4a334073812" providerId="ADAL" clId="{08947CC9-70B4-7B46-A134-ABC5389D3C3F}" dt="2022-10-18T06:06:36.294" v="12639" actId="478"/>
          <ac:spMkLst>
            <pc:docMk/>
            <pc:sldMk cId="2951163954" sldId="334"/>
            <ac:spMk id="69" creationId="{F7D8D6D1-C749-CCB6-FA97-D099D1753950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70" creationId="{3A60EBDF-5BBF-310B-3069-F82B623D62E0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0" creationId="{528CCA71-AECD-9035-4573-56190DF03648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0" creationId="{6A93F9C8-3A34-975E-43E6-F991E29E0861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1" creationId="{314D1B08-79CD-F756-887A-DCFDDE9D0859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2" creationId="{569E35D8-AB98-1908-F621-62AEC64267F1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2" creationId="{92768709-6CD2-1332-6AE3-6FBF26F371A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72" creationId="{F3B3CCB1-13DB-F86D-95DA-801E1F9E94DC}"/>
          </ac:spMkLst>
        </pc:spChg>
        <pc:spChg chg="mod">
          <ac:chgData name="OUYANG, Xiaomin" userId="7dbf9a9a-e2e7-4532-b76c-a4a334073812" providerId="ADAL" clId="{08947CC9-70B4-7B46-A134-ABC5389D3C3F}" dt="2022-10-16T13:18:28.094" v="792"/>
          <ac:spMkLst>
            <pc:docMk/>
            <pc:sldMk cId="2951163954" sldId="334"/>
            <ac:spMk id="73" creationId="{14006500-F626-EB52-90C7-45ADA37A0F2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4" creationId="{3889877F-715B-7930-8C1B-24BDC5DD0C54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6" creationId="{1F0F7154-48EA-B45B-1B30-809F51DBDF66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78" creationId="{0466D038-D7F4-7953-A2A3-9EF9BDEDFE0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8" creationId="{098CC3BE-D5D4-5C46-06B9-81CD853641E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79" creationId="{C30BAD32-0739-FA7B-6759-D1D606A2BFF0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0" creationId="{AB25347E-859B-0F50-851B-759FA55F2EB0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0" creationId="{AF8921CD-7D22-4A68-3F9E-11068F09CA94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1" creationId="{7461289B-67E5-EE90-B75C-F174308B7C5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1" creationId="{8B7293F4-B147-4441-D1D3-D97E533B5002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2" creationId="{72986366-8C90-89B6-130C-44D15B57BFE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3" creationId="{BE8EEDA5-07B0-6B6C-9B9C-30A588248EA1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4" creationId="{61F1B9EB-634A-DA35-C504-5C34F6EF5DD9}"/>
          </ac:spMkLst>
        </pc:spChg>
        <pc:spChg chg="mod">
          <ac:chgData name="OUYANG, Xiaomin" userId="7dbf9a9a-e2e7-4532-b76c-a4a334073812" providerId="ADAL" clId="{08947CC9-70B4-7B46-A134-ABC5389D3C3F}" dt="2022-10-18T12:15:47.745" v="17233"/>
          <ac:spMkLst>
            <pc:docMk/>
            <pc:sldMk cId="2951163954" sldId="334"/>
            <ac:spMk id="84" creationId="{9D54DB15-90DA-8EA5-899C-96FA4DC87609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6" creationId="{982CDB2C-4B45-4185-F449-9F7350AA9720}"/>
          </ac:spMkLst>
        </pc:spChg>
        <pc:spChg chg="add mod">
          <ac:chgData name="OUYANG, Xiaomin" userId="7dbf9a9a-e2e7-4532-b76c-a4a334073812" providerId="ADAL" clId="{08947CC9-70B4-7B46-A134-ABC5389D3C3F}" dt="2022-10-18T12:30:45.377" v="17383" actId="1076"/>
          <ac:spMkLst>
            <pc:docMk/>
            <pc:sldMk cId="2951163954" sldId="334"/>
            <ac:spMk id="87" creationId="{2809FEAB-E3E9-0995-1110-E4E467155B57}"/>
          </ac:spMkLst>
        </pc:spChg>
        <pc:spChg chg="add del mod">
          <ac:chgData name="OUYANG, Xiaomin" userId="7dbf9a9a-e2e7-4532-b76c-a4a334073812" providerId="ADAL" clId="{08947CC9-70B4-7B46-A134-ABC5389D3C3F}" dt="2022-10-18T05:57:18.647" v="12525"/>
          <ac:spMkLst>
            <pc:docMk/>
            <pc:sldMk cId="2951163954" sldId="334"/>
            <ac:spMk id="87" creationId="{659DA6B9-3B93-8943-687A-D1747881EB2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8" creationId="{1899A48C-6D14-B26A-DC87-B251028A791B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89" creationId="{BC9E4446-F5E1-BDBD-7D25-BA725C6ADD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89" creationId="{F54F4C93-770B-E378-6468-FD24DE4FDD9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0" creationId="{931D9D13-6222-78F1-2B33-F74C3CD8987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1" creationId="{7E809C79-4C7A-38DA-DC4C-00C33D4514DB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1" creationId="{FEA2E3A2-CC07-D22C-4988-29E9FB1B229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2" creationId="{7C808DFB-0F50-23CA-0075-BE9C3BA23D6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3" creationId="{74327E7A-3803-D539-A7A0-71B0C347166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3" creationId="{8DACDEAD-61C7-E778-893E-583518A002FF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4" creationId="{539831DD-AEBD-254F-4DB8-8F1D0071E95A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5" creationId="{414556E8-602C-15BF-3383-F0F1A89A354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5" creationId="{866727A2-01A2-F1FC-D1FA-BEAD0C07217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6" creationId="{6CC83E2C-47EA-FBFB-D94F-DD5121EFF767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7" creationId="{349280EF-F4A2-3D20-2D37-398DE4EF4797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7" creationId="{B0F590AF-91B5-8071-5325-8E985FB5C9A3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8" creationId="{47054F5C-4BC2-4F1F-38DD-A225D6A85C53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99" creationId="{35D4C8B4-BFD6-1AAF-4863-758D948309A8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99" creationId="{45296248-1DA7-D7F3-722C-3B6E4C7FBDB4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0" creationId="{CFC939D6-A032-9F00-C684-96A2F3BF5FF2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1" creationId="{301BDE8C-A4E4-BC36-B248-29CC1EDA7D3E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1" creationId="{EBCA1346-46F2-135C-50E3-81682155EFFD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2" creationId="{F85C8B3C-DED1-B45B-79C7-8645D1638D36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3" creationId="{619D6959-22DA-9213-E0D5-D99DB502C205}"/>
          </ac:spMkLst>
        </pc:spChg>
        <pc:spChg chg="mod">
          <ac:chgData name="OUYANG, Xiaomin" userId="7dbf9a9a-e2e7-4532-b76c-a4a334073812" providerId="ADAL" clId="{08947CC9-70B4-7B46-A134-ABC5389D3C3F}" dt="2022-10-16T13:22:09.080" v="834"/>
          <ac:spMkLst>
            <pc:docMk/>
            <pc:sldMk cId="2951163954" sldId="334"/>
            <ac:spMk id="103" creationId="{D75B5E7E-1B06-F98C-4FE4-65FFF63E443C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951163954" sldId="334"/>
            <ac:spMk id="106" creationId="{215CE7BC-2B78-8EB4-0D89-668D951A0A92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08" creationId="{03B88967-4317-FCA6-A89B-8776C48ABE0D}"/>
          </ac:spMkLst>
        </pc:spChg>
        <pc:spChg chg="mod">
          <ac:chgData name="OUYANG, Xiaomin" userId="7dbf9a9a-e2e7-4532-b76c-a4a334073812" providerId="ADAL" clId="{08947CC9-70B4-7B46-A134-ABC5389D3C3F}" dt="2022-10-18T05:57:13.226" v="12524"/>
          <ac:spMkLst>
            <pc:docMk/>
            <pc:sldMk cId="2951163954" sldId="334"/>
            <ac:spMk id="110" creationId="{E761A262-857A-EE94-D1F2-9634680EF9AD}"/>
          </ac:spMkLst>
        </pc:spChg>
        <pc:spChg chg="add mod">
          <ac:chgData name="OUYANG, Xiaomin" userId="7dbf9a9a-e2e7-4532-b76c-a4a334073812" providerId="ADAL" clId="{08947CC9-70B4-7B46-A134-ABC5389D3C3F}" dt="2022-10-18T11:59:27.424" v="16845" actId="1076"/>
          <ac:spMkLst>
            <pc:docMk/>
            <pc:sldMk cId="2951163954" sldId="334"/>
            <ac:spMk id="112" creationId="{926A7CF4-528C-6454-7550-2DDCFE441658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3" creationId="{5BA0629D-8C30-BA2A-B8EB-94207E315955}"/>
          </ac:spMkLst>
        </pc:spChg>
        <pc:spChg chg="add del mod">
          <ac:chgData name="OUYANG, Xiaomin" userId="7dbf9a9a-e2e7-4532-b76c-a4a334073812" providerId="ADAL" clId="{08947CC9-70B4-7B46-A134-ABC5389D3C3F}" dt="2022-10-18T06:23:37.463" v="12749" actId="478"/>
          <ac:spMkLst>
            <pc:docMk/>
            <pc:sldMk cId="2951163954" sldId="334"/>
            <ac:spMk id="114" creationId="{E1E30469-4CD8-1F48-4D1C-E47E41B32CD6}"/>
          </ac:spMkLst>
        </pc:spChg>
        <pc:spChg chg="add mod">
          <ac:chgData name="OUYANG, Xiaomin" userId="7dbf9a9a-e2e7-4532-b76c-a4a334073812" providerId="ADAL" clId="{08947CC9-70B4-7B46-A134-ABC5389D3C3F}" dt="2022-10-18T06:41:26.694" v="13376" actId="164"/>
          <ac:spMkLst>
            <pc:docMk/>
            <pc:sldMk cId="2951163954" sldId="334"/>
            <ac:spMk id="115" creationId="{AE4DE6F8-C1DD-2559-54EE-C04BCA9ECEBF}"/>
          </ac:spMkLst>
        </pc:spChg>
        <pc:spChg chg="add del mod">
          <ac:chgData name="OUYANG, Xiaomin" userId="7dbf9a9a-e2e7-4532-b76c-a4a334073812" providerId="ADAL" clId="{08947CC9-70B4-7B46-A134-ABC5389D3C3F}" dt="2022-10-18T06:30:32.562" v="13158" actId="478"/>
          <ac:spMkLst>
            <pc:docMk/>
            <pc:sldMk cId="2951163954" sldId="334"/>
            <ac:spMk id="116" creationId="{8CA54534-EFCD-5C94-AC63-904D4FE8C8AD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17" creationId="{878680C9-06EB-DF0A-FC5D-E53912A19060}"/>
          </ac:spMkLst>
        </pc:spChg>
        <pc:spChg chg="add mod topLvl">
          <ac:chgData name="OUYANG, Xiaomin" userId="7dbf9a9a-e2e7-4532-b76c-a4a334073812" providerId="ADAL" clId="{08947CC9-70B4-7B46-A134-ABC5389D3C3F}" dt="2022-10-18T12:22:05.261" v="17302" actId="164"/>
          <ac:spMkLst>
            <pc:docMk/>
            <pc:sldMk cId="2951163954" sldId="334"/>
            <ac:spMk id="120" creationId="{FE57A04C-EAF3-DF64-3CE0-C9461965B748}"/>
          </ac:spMkLst>
        </pc:spChg>
        <pc:spChg chg="add mod topLvl">
          <ac:chgData name="OUYANG, Xiaomin" userId="7dbf9a9a-e2e7-4532-b76c-a4a334073812" providerId="ADAL" clId="{08947CC9-70B4-7B46-A134-ABC5389D3C3F}" dt="2022-10-18T13:35:44.450" v="18030" actId="1076"/>
          <ac:spMkLst>
            <pc:docMk/>
            <pc:sldMk cId="2951163954" sldId="334"/>
            <ac:spMk id="121" creationId="{81569769-47A6-44F1-641D-0C6BD55BAE70}"/>
          </ac:spMkLst>
        </pc:spChg>
        <pc:spChg chg="mod">
          <ac:chgData name="OUYANG, Xiaomin" userId="7dbf9a9a-e2e7-4532-b76c-a4a334073812" providerId="ADAL" clId="{08947CC9-70B4-7B46-A134-ABC5389D3C3F}" dt="2022-10-18T06:40:26.440" v="13363"/>
          <ac:spMkLst>
            <pc:docMk/>
            <pc:sldMk cId="2951163954" sldId="334"/>
            <ac:spMk id="123" creationId="{C1239019-7754-4CE8-D63C-8D995B727282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2" creationId="{61F194B6-0A18-7FF7-070E-A2630B13330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3" creationId="{44CDEE54-47DA-0EB2-F07D-F51DA2A994C0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4" creationId="{F3F3EA04-F54F-A0DB-4A3E-750F6E619F77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5" creationId="{1D9D9D5F-4DB1-F602-A66B-2FAD8FB222BE}"/>
          </ac:spMkLst>
        </pc:spChg>
        <pc:spChg chg="add del mod">
          <ac:chgData name="OUYANG, Xiaomin" userId="7dbf9a9a-e2e7-4532-b76c-a4a334073812" providerId="ADAL" clId="{08947CC9-70B4-7B46-A134-ABC5389D3C3F}" dt="2022-10-18T08:51:50.601" v="14983"/>
          <ac:spMkLst>
            <pc:docMk/>
            <pc:sldMk cId="2951163954" sldId="334"/>
            <ac:spMk id="136" creationId="{D8F4F52C-A62D-4FA9-3CCC-CAAAF70FDC7F}"/>
          </ac:spMkLst>
        </pc:spChg>
        <pc:grpChg chg="add del mod">
          <ac:chgData name="OUYANG, Xiaomin" userId="7dbf9a9a-e2e7-4532-b76c-a4a334073812" providerId="ADAL" clId="{08947CC9-70B4-7B46-A134-ABC5389D3C3F}" dt="2022-10-17T11:35:00.653" v="3393"/>
          <ac:grpSpMkLst>
            <pc:docMk/>
            <pc:sldMk cId="2951163954" sldId="334"/>
            <ac:grpSpMk id="3" creationId="{1C2BD43A-91B0-4839-66B1-F0B19E5E2022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5" creationId="{1443FBDA-9577-02F2-1B9F-345BCEDBEAD6}"/>
          </ac:grpSpMkLst>
        </pc:grpChg>
        <pc:grpChg chg="add del mod">
          <ac:chgData name="OUYANG, Xiaomin" userId="7dbf9a9a-e2e7-4532-b76c-a4a334073812" providerId="ADAL" clId="{08947CC9-70B4-7B46-A134-ABC5389D3C3F}" dt="2022-10-18T12:15:32.307" v="17229" actId="478"/>
          <ac:grpSpMkLst>
            <pc:docMk/>
            <pc:sldMk cId="2951163954" sldId="334"/>
            <ac:grpSpMk id="8" creationId="{9BCC1A1A-E918-97AC-17DA-85DD5F2B3FC7}"/>
          </ac:grpSpMkLst>
        </pc:grpChg>
        <pc:grpChg chg="mod">
          <ac:chgData name="OUYANG, Xiaomin" userId="7dbf9a9a-e2e7-4532-b76c-a4a334073812" providerId="ADAL" clId="{08947CC9-70B4-7B46-A134-ABC5389D3C3F}" dt="2022-10-17T11:34:57.552" v="3392"/>
          <ac:grpSpMkLst>
            <pc:docMk/>
            <pc:sldMk cId="2951163954" sldId="334"/>
            <ac:grpSpMk id="9" creationId="{FF0CF4DD-9A95-7C05-7E14-CE132D9D6C46}"/>
          </ac:grpSpMkLst>
        </pc:grpChg>
        <pc:grpChg chg="add del mod">
          <ac:chgData name="OUYANG, Xiaomin" userId="7dbf9a9a-e2e7-4532-b76c-a4a334073812" providerId="ADAL" clId="{08947CC9-70B4-7B46-A134-ABC5389D3C3F}" dt="2022-10-17T11:36:36.267" v="3398"/>
          <ac:grpSpMkLst>
            <pc:docMk/>
            <pc:sldMk cId="2951163954" sldId="334"/>
            <ac:grpSpMk id="18" creationId="{BF5E6955-0B97-792E-D654-A75430A864F6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19" creationId="{A08FBE5C-8EEC-03EA-AFC6-85161DFF78DE}"/>
          </ac:grpSpMkLst>
        </pc:grpChg>
        <pc:grpChg chg="mod">
          <ac:chgData name="OUYANG, Xiaomin" userId="7dbf9a9a-e2e7-4532-b76c-a4a334073812" providerId="ADAL" clId="{08947CC9-70B4-7B46-A134-ABC5389D3C3F}" dt="2022-10-17T11:36:33.972" v="3397"/>
          <ac:grpSpMkLst>
            <pc:docMk/>
            <pc:sldMk cId="2951163954" sldId="334"/>
            <ac:grpSpMk id="23" creationId="{F2645256-43DA-EEF8-19A5-3D0679BD102F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26" creationId="{7BB2B403-1C58-6523-1312-06E675171EA3}"/>
          </ac:grpSpMkLst>
        </pc:grpChg>
        <pc:grpChg chg="add del mod">
          <ac:chgData name="OUYANG, Xiaomin" userId="7dbf9a9a-e2e7-4532-b76c-a4a334073812" providerId="ADAL" clId="{08947CC9-70B4-7B46-A134-ABC5389D3C3F}" dt="2022-10-18T12:15:41.280" v="17231" actId="478"/>
          <ac:grpSpMkLst>
            <pc:docMk/>
            <pc:sldMk cId="2951163954" sldId="334"/>
            <ac:grpSpMk id="30" creationId="{EA0F7F2A-276C-4427-B629-3EBA41B4DBC5}"/>
          </ac:grpSpMkLst>
        </pc:grpChg>
        <pc:grpChg chg="add del mod">
          <ac:chgData name="OUYANG, Xiaomin" userId="7dbf9a9a-e2e7-4532-b76c-a4a334073812" providerId="ADAL" clId="{08947CC9-70B4-7B46-A134-ABC5389D3C3F}" dt="2022-10-17T11:38:15.759" v="3422"/>
          <ac:grpSpMkLst>
            <pc:docMk/>
            <pc:sldMk cId="2951163954" sldId="334"/>
            <ac:grpSpMk id="31" creationId="{708EA913-39B3-0A4E-A336-0C80203EF15C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2" creationId="{26E9452E-2BF4-7708-D0D4-A31CE9D0F653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4" creationId="{6E7F3198-9B40-C54C-9CAE-E38DD905BFE1}"/>
          </ac:grpSpMkLst>
        </pc:grpChg>
        <pc:grpChg chg="del mod">
          <ac:chgData name="OUYANG, Xiaomin" userId="7dbf9a9a-e2e7-4532-b76c-a4a334073812" providerId="ADAL" clId="{08947CC9-70B4-7B46-A134-ABC5389D3C3F}" dt="2022-10-18T05:26:30.609" v="12426" actId="478"/>
          <ac:grpSpMkLst>
            <pc:docMk/>
            <pc:sldMk cId="2951163954" sldId="334"/>
            <ac:grpSpMk id="34" creationId="{6F8FF660-8EC0-DAD5-D3FB-C183569DDC65}"/>
          </ac:grpSpMkLst>
        </pc:grpChg>
        <pc:grpChg chg="del mod">
          <ac:chgData name="OUYANG, Xiaomin" userId="7dbf9a9a-e2e7-4532-b76c-a4a334073812" providerId="ADAL" clId="{08947CC9-70B4-7B46-A134-ABC5389D3C3F}" dt="2022-10-16T13:21:34.834" v="832" actId="165"/>
          <ac:grpSpMkLst>
            <pc:docMk/>
            <pc:sldMk cId="2951163954" sldId="334"/>
            <ac:grpSpMk id="36" creationId="{86C0DA20-F671-3198-B5D5-6142868CC611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37" creationId="{10A581BC-F565-7202-DCAB-42CA2B7CE633}"/>
          </ac:grpSpMkLst>
        </pc:grpChg>
        <pc:grpChg chg="mod">
          <ac:chgData name="OUYANG, Xiaomin" userId="7dbf9a9a-e2e7-4532-b76c-a4a334073812" providerId="ADAL" clId="{08947CC9-70B4-7B46-A134-ABC5389D3C3F}" dt="2022-10-17T11:38:13.445" v="3421"/>
          <ac:grpSpMkLst>
            <pc:docMk/>
            <pc:sldMk cId="2951163954" sldId="334"/>
            <ac:grpSpMk id="37" creationId="{DBBB3A0F-8324-CEB3-BAEF-8066D7467A28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39" creationId="{E2B79B2E-E229-9514-436A-7B99D83AE1CE}"/>
          </ac:grpSpMkLst>
        </pc:grpChg>
        <pc:grpChg chg="add del mod">
          <ac:chgData name="OUYANG, Xiaomin" userId="7dbf9a9a-e2e7-4532-b76c-a4a334073812" providerId="ADAL" clId="{08947CC9-70B4-7B46-A134-ABC5389D3C3F}" dt="2022-10-18T12:15:37.745" v="17230" actId="478"/>
          <ac:grpSpMkLst>
            <pc:docMk/>
            <pc:sldMk cId="2951163954" sldId="334"/>
            <ac:grpSpMk id="43" creationId="{EA1A231E-6B24-002F-57BD-90ADDFBDA120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6" creationId="{09F5FB42-84A6-D1AC-A84B-9B8918B556D8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48" creationId="{83BA5F3A-97A2-1344-2AA3-7EF27D1C18CF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48" creationId="{FB2084CB-978E-B12C-372B-FF22AA011B9B}"/>
          </ac:grpSpMkLst>
        </pc:grpChg>
        <pc:grpChg chg="add del mod">
          <ac:chgData name="OUYANG, Xiaomin" userId="7dbf9a9a-e2e7-4532-b76c-a4a334073812" providerId="ADAL" clId="{08947CC9-70B4-7B46-A134-ABC5389D3C3F}" dt="2022-10-16T13:18:30.921" v="793"/>
          <ac:grpSpMkLst>
            <pc:docMk/>
            <pc:sldMk cId="2951163954" sldId="334"/>
            <ac:grpSpMk id="53" creationId="{1AB21DA3-3120-1BC0-F9C3-73FB0B5673C2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4" creationId="{E379847F-A437-3036-585F-792DA8C440DE}"/>
          </ac:grpSpMkLst>
        </pc:grpChg>
        <pc:grpChg chg="add del mod">
          <ac:chgData name="OUYANG, Xiaomin" userId="7dbf9a9a-e2e7-4532-b76c-a4a334073812" providerId="ADAL" clId="{08947CC9-70B4-7B46-A134-ABC5389D3C3F}" dt="2022-10-18T05:29:10.392" v="12435"/>
          <ac:grpSpMkLst>
            <pc:docMk/>
            <pc:sldMk cId="2951163954" sldId="334"/>
            <ac:grpSpMk id="58" creationId="{ED26334B-15F9-16EF-9D8B-5107F6D6F7EA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59" creationId="{9E7EAAB7-354E-A76B-6F6E-B870F74874D4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0" creationId="{A243AC8E-7881-914F-5CB6-9C0BEC139CE5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1" creationId="{3655BD2F-C7FC-8321-F140-96BB875F0F16}"/>
          </ac:grpSpMkLst>
        </pc:grpChg>
        <pc:grpChg chg="mod">
          <ac:chgData name="OUYANG, Xiaomin" userId="7dbf9a9a-e2e7-4532-b76c-a4a334073812" providerId="ADAL" clId="{08947CC9-70B4-7B46-A134-ABC5389D3C3F}" dt="2022-10-16T13:18:28.094" v="792"/>
          <ac:grpSpMkLst>
            <pc:docMk/>
            <pc:sldMk cId="2951163954" sldId="334"/>
            <ac:grpSpMk id="62" creationId="{4CFEC05A-D7F9-F0D3-1CC5-D4BC3A51CD0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4" creationId="{D0BFDAC0-FE35-B7C7-3101-A3C1BD8EC2CB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69" creationId="{7351D262-7354-BDDC-8128-C8AC7682BA2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71" creationId="{4645A247-09AB-68FA-37A9-EEC2D47CA88E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3" creationId="{52B4A07C-0C2D-6ED7-E510-1AD68D59FD16}"/>
          </ac:grpSpMkLst>
        </pc:grpChg>
        <pc:grpChg chg="add del mod">
          <ac:chgData name="OUYANG, Xiaomin" userId="7dbf9a9a-e2e7-4532-b76c-a4a334073812" providerId="ADAL" clId="{08947CC9-70B4-7B46-A134-ABC5389D3C3F}" dt="2022-10-16T13:22:11.272" v="835"/>
          <ac:grpSpMkLst>
            <pc:docMk/>
            <pc:sldMk cId="2951163954" sldId="334"/>
            <ac:grpSpMk id="75" creationId="{0D5CFE6C-EC05-FFDC-3315-1D605886965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6" creationId="{B4931546-879B-18AA-845E-955282B4C85F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77" creationId="{94CD3287-5A9B-BD77-E48A-25B63E2B77FE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77" creationId="{BC586E1C-6067-545C-197A-EFD5A7657C17}"/>
          </ac:grpSpMkLst>
        </pc:grpChg>
        <pc:grpChg chg="add del mod">
          <ac:chgData name="OUYANG, Xiaomin" userId="7dbf9a9a-e2e7-4532-b76c-a4a334073812" providerId="ADAL" clId="{08947CC9-70B4-7B46-A134-ABC5389D3C3F}" dt="2022-10-18T12:15:51.202" v="17234"/>
          <ac:grpSpMkLst>
            <pc:docMk/>
            <pc:sldMk cId="2951163954" sldId="334"/>
            <ac:grpSpMk id="81" creationId="{5F442B22-8C68-2279-703E-BFDB6D0E4BA5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2" creationId="{61FA6FA9-92C4-E5A6-C3B4-0E82C57B78B4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5" creationId="{CDA48383-9EDC-98E7-8FE9-34B01514F07F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6" creationId="{0479117D-CAF4-5413-4A04-12172B4F7AC5}"/>
          </ac:grpSpMkLst>
        </pc:grpChg>
        <pc:grpChg chg="add mod">
          <ac:chgData name="OUYANG, Xiaomin" userId="7dbf9a9a-e2e7-4532-b76c-a4a334073812" providerId="ADAL" clId="{08947CC9-70B4-7B46-A134-ABC5389D3C3F}" dt="2022-10-18T12:25:06.500" v="17351" actId="1076"/>
          <ac:grpSpMkLst>
            <pc:docMk/>
            <pc:sldMk cId="2951163954" sldId="334"/>
            <ac:grpSpMk id="86" creationId="{129F9B42-87E7-446A-C900-85A28CBBD898}"/>
          </ac:grpSpMkLst>
        </pc:grpChg>
        <pc:grpChg chg="mod">
          <ac:chgData name="OUYANG, Xiaomin" userId="7dbf9a9a-e2e7-4532-b76c-a4a334073812" providerId="ADAL" clId="{08947CC9-70B4-7B46-A134-ABC5389D3C3F}" dt="2022-10-16T13:22:09.080" v="834"/>
          <ac:grpSpMkLst>
            <pc:docMk/>
            <pc:sldMk cId="2951163954" sldId="334"/>
            <ac:grpSpMk id="87" creationId="{86450EA2-316A-1D38-2E44-FFADEA1F4747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88" creationId="{35301989-393E-2593-7213-A13FA3327C22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2" creationId="{C868313F-92FE-EC92-6C9B-07A4FEC1FBEA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96" creationId="{38AD3775-C11B-6F8C-D1A0-3BCDDBC360F6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0" creationId="{DFD1DA23-358C-E46F-890A-1CC78E4AA278}"/>
          </ac:grpSpMkLst>
        </pc:grpChg>
        <pc:grpChg chg="add del mod">
          <ac:chgData name="OUYANG, Xiaomin" userId="7dbf9a9a-e2e7-4532-b76c-a4a334073812" providerId="ADAL" clId="{08947CC9-70B4-7B46-A134-ABC5389D3C3F}" dt="2022-10-18T05:58:40.784" v="12561" actId="478"/>
          <ac:grpSpMkLst>
            <pc:docMk/>
            <pc:sldMk cId="2951163954" sldId="334"/>
            <ac:grpSpMk id="105" creationId="{6FB5D3B9-B5BF-9262-6222-B49C73760593}"/>
          </ac:grpSpMkLst>
        </pc:grpChg>
        <pc:grpChg chg="add del mod">
          <ac:chgData name="OUYANG, Xiaomin" userId="7dbf9a9a-e2e7-4532-b76c-a4a334073812" providerId="ADAL" clId="{08947CC9-70B4-7B46-A134-ABC5389D3C3F}" dt="2022-10-18T05:57:18.647" v="12525"/>
          <ac:grpSpMkLst>
            <pc:docMk/>
            <pc:sldMk cId="2951163954" sldId="334"/>
            <ac:grpSpMk id="107" creationId="{8E2CF8A9-7E77-93FA-DE1E-1028C15F8A9F}"/>
          </ac:grpSpMkLst>
        </pc:grpChg>
        <pc:grpChg chg="add del mod">
          <ac:chgData name="OUYANG, Xiaomin" userId="7dbf9a9a-e2e7-4532-b76c-a4a334073812" providerId="ADAL" clId="{08947CC9-70B4-7B46-A134-ABC5389D3C3F}" dt="2022-10-18T06:40:29.441" v="13364"/>
          <ac:grpSpMkLst>
            <pc:docMk/>
            <pc:sldMk cId="2951163954" sldId="334"/>
            <ac:grpSpMk id="122" creationId="{29DE7DAF-FDF9-C6F7-2DEB-2FF777B95189}"/>
          </ac:grpSpMkLst>
        </pc:grpChg>
        <pc:grpChg chg="add mod">
          <ac:chgData name="OUYANG, Xiaomin" userId="7dbf9a9a-e2e7-4532-b76c-a4a334073812" providerId="ADAL" clId="{08947CC9-70B4-7B46-A134-ABC5389D3C3F}" dt="2022-10-18T13:34:53.009" v="18018" actId="1037"/>
          <ac:grpSpMkLst>
            <pc:docMk/>
            <pc:sldMk cId="2951163954" sldId="334"/>
            <ac:grpSpMk id="129" creationId="{14B23128-2A3A-A85E-10B3-876FACDCBA5B}"/>
          </ac:grpSpMkLst>
        </pc:grpChg>
        <pc:grpChg chg="add del mod">
          <ac:chgData name="OUYANG, Xiaomin" userId="7dbf9a9a-e2e7-4532-b76c-a4a334073812" providerId="ADAL" clId="{08947CC9-70B4-7B46-A134-ABC5389D3C3F}" dt="2022-10-18T12:21:58.932" v="17301" actId="165"/>
          <ac:grpSpMkLst>
            <pc:docMk/>
            <pc:sldMk cId="2951163954" sldId="334"/>
            <ac:grpSpMk id="130" creationId="{116AA403-7AF6-17CF-E264-B04202321966}"/>
          </ac:grpSpMkLst>
        </pc:grpChg>
        <pc:grpChg chg="add del mod">
          <ac:chgData name="OUYANG, Xiaomin" userId="7dbf9a9a-e2e7-4532-b76c-a4a334073812" providerId="ADAL" clId="{08947CC9-70B4-7B46-A134-ABC5389D3C3F}" dt="2022-10-18T12:23:14.733" v="17317" actId="165"/>
          <ac:grpSpMkLst>
            <pc:docMk/>
            <pc:sldMk cId="2951163954" sldId="334"/>
            <ac:grpSpMk id="131" creationId="{E2B4C5DB-C5D1-7D1F-78E3-CE36E7D4A845}"/>
          </ac:grpSpMkLst>
        </pc:grpChg>
        <pc:grpChg chg="add del mod">
          <ac:chgData name="OUYANG, Xiaomin" userId="7dbf9a9a-e2e7-4532-b76c-a4a334073812" providerId="ADAL" clId="{08947CC9-70B4-7B46-A134-ABC5389D3C3F}" dt="2022-10-18T11:58:48.719" v="16837" actId="478"/>
          <ac:grpSpMkLst>
            <pc:docMk/>
            <pc:sldMk cId="2951163954" sldId="334"/>
            <ac:grpSpMk id="138" creationId="{87A4248C-5D12-900D-330D-E21FA1C027CB}"/>
          </ac:grpSpMkLst>
        </pc:grp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2" creationId="{17F17CE2-4BF9-6FD7-A73E-B90536B0BC9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" creationId="{046A41BB-68F7-16DE-58C1-7ED07183FE27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3" creationId="{BF4B289C-F7F7-4B6E-777A-73F7E9201865}"/>
          </ac:picMkLst>
        </pc:picChg>
        <pc:picChg chg="add del mod">
          <ac:chgData name="OUYANG, Xiaomin" userId="7dbf9a9a-e2e7-4532-b76c-a4a334073812" providerId="ADAL" clId="{08947CC9-70B4-7B46-A134-ABC5389D3C3F}" dt="2022-10-18T11:59:00.901" v="16839"/>
          <ac:picMkLst>
            <pc:docMk/>
            <pc:sldMk cId="2951163954" sldId="334"/>
            <ac:picMk id="5" creationId="{3A657C70-068F-79C8-51B9-CF26DE5F788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5" creationId="{3B7A40D6-1AFF-4A3A-97A1-CA364BF25441}"/>
          </ac:picMkLst>
        </pc:picChg>
        <pc:picChg chg="add mod">
          <ac:chgData name="OUYANG, Xiaomin" userId="7dbf9a9a-e2e7-4532-b76c-a4a334073812" providerId="ADAL" clId="{08947CC9-70B4-7B46-A134-ABC5389D3C3F}" dt="2022-10-18T13:36:26.282" v="18033" actId="1037"/>
          <ac:picMkLst>
            <pc:docMk/>
            <pc:sldMk cId="2951163954" sldId="334"/>
            <ac:picMk id="6" creationId="{93881CAA-DC81-AC90-DDEE-9539EC7AAA0E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6" creationId="{D502D215-F041-5A86-F019-6BF84D87940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6" creationId="{F7AFCB3E-A824-B3B5-CC47-FE55927222C6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9" creationId="{7C511135-720C-B34A-2A1A-33DC898A8466}"/>
          </ac:picMkLst>
        </pc:picChg>
        <pc:picChg chg="mod">
          <ac:chgData name="OUYANG, Xiaomin" userId="7dbf9a9a-e2e7-4532-b76c-a4a334073812" providerId="ADAL" clId="{08947CC9-70B4-7B46-A134-ABC5389D3C3F}" dt="2022-10-17T11:34:57.552" v="3392"/>
          <ac:picMkLst>
            <pc:docMk/>
            <pc:sldMk cId="2951163954" sldId="334"/>
            <ac:picMk id="10" creationId="{64A6E377-E65B-5ECC-7E44-8C8C2F42E57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0" creationId="{E56D3DB4-1466-4CF5-B98E-4523F54931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1" creationId="{0C125F88-FB79-F89D-9A22-E6D06EEFFEDC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2" creationId="{6021A48F-38AD-E796-AC90-FE618E90FCF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3" creationId="{3C09BDF6-201F-64A7-9E6C-B71A608EC181}"/>
          </ac:picMkLst>
        </pc:picChg>
        <pc:picChg chg="add del mod">
          <ac:chgData name="OUYANG, Xiaomin" userId="7dbf9a9a-e2e7-4532-b76c-a4a334073812" providerId="ADAL" clId="{08947CC9-70B4-7B46-A134-ABC5389D3C3F}" dt="2022-10-17T11:36:33.522" v="3396" actId="478"/>
          <ac:picMkLst>
            <pc:docMk/>
            <pc:sldMk cId="2951163954" sldId="334"/>
            <ac:picMk id="15" creationId="{4CACE45E-9826-6CDD-83DC-ABCCD46613D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5" creationId="{F4978AB3-11BC-BD9F-4117-0B80AD6650BF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6" creationId="{60D69F5A-76F7-E033-F438-31370088686D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8" creationId="{933FA1AF-42AD-87B9-7168-7A42D8732C11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19" creationId="{9CC3826F-7AEE-83AB-66A1-165ADCBA3599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0" creationId="{002E489C-A195-2960-D730-51885C4D048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20" creationId="{25B10591-C99C-FC19-2D5F-2827DBE3DECB}"/>
          </ac:picMkLst>
        </pc:picChg>
        <pc:picChg chg="add del mod">
          <ac:chgData name="OUYANG, Xiaomin" userId="7dbf9a9a-e2e7-4532-b76c-a4a334073812" providerId="ADAL" clId="{08947CC9-70B4-7B46-A134-ABC5389D3C3F}" dt="2022-10-18T12:15:41.280" v="17231" actId="478"/>
          <ac:picMkLst>
            <pc:docMk/>
            <pc:sldMk cId="2951163954" sldId="334"/>
            <ac:picMk id="20" creationId="{B69AC200-870D-6C54-C18D-5DB2822E995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1" creationId="{56CE848A-8AB5-0014-5C34-09D9D5897135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2" creationId="{5BD34540-72F9-A2F6-B9E5-AA535C93C3FE}"/>
          </ac:picMkLst>
        </pc:picChg>
        <pc:picChg chg="add del mod">
          <ac:chgData name="OUYANG, Xiaomin" userId="7dbf9a9a-e2e7-4532-b76c-a4a334073812" providerId="ADAL" clId="{08947CC9-70B4-7B46-A134-ABC5389D3C3F}" dt="2022-10-18T12:15:37.745" v="17230" actId="478"/>
          <ac:picMkLst>
            <pc:docMk/>
            <pc:sldMk cId="2951163954" sldId="334"/>
            <ac:picMk id="23" creationId="{5016BDDE-0940-FBDF-7F05-3A04BF766EA4}"/>
          </ac:picMkLst>
        </pc:picChg>
        <pc:picChg chg="mod">
          <ac:chgData name="OUYANG, Xiaomin" userId="7dbf9a9a-e2e7-4532-b76c-a4a334073812" providerId="ADAL" clId="{08947CC9-70B4-7B46-A134-ABC5389D3C3F}" dt="2022-10-17T11:36:33.972" v="3397"/>
          <ac:picMkLst>
            <pc:docMk/>
            <pc:sldMk cId="2951163954" sldId="334"/>
            <ac:picMk id="24" creationId="{2C5871C0-D99D-976E-D5BA-609F0DF1439D}"/>
          </ac:picMkLst>
        </pc:picChg>
        <pc:picChg chg="del">
          <ac:chgData name="OUYANG, Xiaomin" userId="7dbf9a9a-e2e7-4532-b76c-a4a334073812" providerId="ADAL" clId="{08947CC9-70B4-7B46-A134-ABC5389D3C3F}" dt="2022-10-16T13:17:57.955" v="785" actId="478"/>
          <ac:picMkLst>
            <pc:docMk/>
            <pc:sldMk cId="2951163954" sldId="334"/>
            <ac:picMk id="24" creationId="{2FA199B6-9927-5A58-66B9-F026024F8C63}"/>
          </ac:picMkLst>
        </pc:picChg>
        <pc:picChg chg="del">
          <ac:chgData name="OUYANG, Xiaomin" userId="7dbf9a9a-e2e7-4532-b76c-a4a334073812" providerId="ADAL" clId="{08947CC9-70B4-7B46-A134-ABC5389D3C3F}" dt="2022-10-16T13:18:27.360" v="791" actId="478"/>
          <ac:picMkLst>
            <pc:docMk/>
            <pc:sldMk cId="2951163954" sldId="334"/>
            <ac:picMk id="25" creationId="{43D02610-4777-0CE0-9356-DEBB065AE653}"/>
          </ac:picMkLst>
        </pc:picChg>
        <pc:picChg chg="del mod topLvl">
          <ac:chgData name="OUYANG, Xiaomin" userId="7dbf9a9a-e2e7-4532-b76c-a4a334073812" providerId="ADAL" clId="{08947CC9-70B4-7B46-A134-ABC5389D3C3F}" dt="2022-10-16T13:22:08.612" v="833" actId="478"/>
          <ac:picMkLst>
            <pc:docMk/>
            <pc:sldMk cId="2951163954" sldId="334"/>
            <ac:picMk id="26" creationId="{BE54E2C3-EC24-8B1E-25AF-A1F6FE237043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28" creationId="{3078C293-A950-D150-6172-F1E8E02162DA}"/>
          </ac:picMkLst>
        </pc:picChg>
        <pc:picChg chg="add del mod">
          <ac:chgData name="OUYANG, Xiaomin" userId="7dbf9a9a-e2e7-4532-b76c-a4a334073812" providerId="ADAL" clId="{08947CC9-70B4-7B46-A134-ABC5389D3C3F}" dt="2022-10-17T11:38:12.924" v="3420" actId="478"/>
          <ac:picMkLst>
            <pc:docMk/>
            <pc:sldMk cId="2951163954" sldId="334"/>
            <ac:picMk id="29" creationId="{99784A96-F18C-A9A2-505B-366AE418B9F9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0" creationId="{C6521091-FD44-ED05-C4DB-EDB71AA418A7}"/>
          </ac:picMkLst>
        </pc:picChg>
        <pc:picChg chg="add del mod">
          <ac:chgData name="OUYANG, Xiaomin" userId="7dbf9a9a-e2e7-4532-b76c-a4a334073812" providerId="ADAL" clId="{08947CC9-70B4-7B46-A134-ABC5389D3C3F}" dt="2022-10-16T13:18:01.531" v="787"/>
          <ac:picMkLst>
            <pc:docMk/>
            <pc:sldMk cId="2951163954" sldId="334"/>
            <ac:picMk id="31" creationId="{CDC96E8B-5DBF-65EC-41AB-A78CC6473721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2" creationId="{DD276B96-323C-1ED7-B0A2-9324FEA0979B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3" creationId="{C6866B42-D4DF-84CB-A2E3-1ED0DEFF3130}"/>
          </ac:picMkLst>
        </pc:picChg>
        <pc:picChg chg="del mod">
          <ac:chgData name="OUYANG, Xiaomin" userId="7dbf9a9a-e2e7-4532-b76c-a4a334073812" providerId="ADAL" clId="{08947CC9-70B4-7B46-A134-ABC5389D3C3F}" dt="2022-10-16T14:07:30.740" v="1141" actId="478"/>
          <ac:picMkLst>
            <pc:docMk/>
            <pc:sldMk cId="2951163954" sldId="334"/>
            <ac:picMk id="33" creationId="{F7721FE1-80A0-5AA2-9BC6-939ED8998830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35" creationId="{DDE85616-CA8B-F118-D089-4D3641CB1BB6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37" creationId="{45C03FC6-E4E0-98A9-C65D-E1806F2F3A83}"/>
          </ac:picMkLst>
        </pc:picChg>
        <pc:picChg chg="mod">
          <ac:chgData name="OUYANG, Xiaomin" userId="7dbf9a9a-e2e7-4532-b76c-a4a334073812" providerId="ADAL" clId="{08947CC9-70B4-7B46-A134-ABC5389D3C3F}" dt="2022-10-17T11:38:13.445" v="3421"/>
          <ac:picMkLst>
            <pc:docMk/>
            <pc:sldMk cId="2951163954" sldId="334"/>
            <ac:picMk id="38" creationId="{C640DF5A-6EA5-4A15-8EC6-D679B126309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39" creationId="{FA2CE57F-07E7-1E91-1A1F-CDCE606C41D7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1" creationId="{E8EEDA0A-B915-BEAF-D291-52142D633C91}"/>
          </ac:picMkLst>
        </pc:picChg>
        <pc:picChg chg="add del mod">
          <ac:chgData name="OUYANG, Xiaomin" userId="7dbf9a9a-e2e7-4532-b76c-a4a334073812" providerId="ADAL" clId="{08947CC9-70B4-7B46-A134-ABC5389D3C3F}" dt="2022-10-17T14:50:29.737" v="4510" actId="478"/>
          <ac:picMkLst>
            <pc:docMk/>
            <pc:sldMk cId="2951163954" sldId="334"/>
            <ac:picMk id="42" creationId="{C8194DE6-8F62-5E5E-9AA4-682305ED4DBD}"/>
          </ac:picMkLst>
        </pc:picChg>
        <pc:picChg chg="mod">
          <ac:chgData name="OUYANG, Xiaomin" userId="7dbf9a9a-e2e7-4532-b76c-a4a334073812" providerId="ADAL" clId="{08947CC9-70B4-7B46-A134-ABC5389D3C3F}" dt="2022-10-18T12:15:14.506" v="17227"/>
          <ac:picMkLst>
            <pc:docMk/>
            <pc:sldMk cId="2951163954" sldId="334"/>
            <ac:picMk id="45" creationId="{0E621966-2AEF-6B8D-C48C-DECFB4AA008D}"/>
          </ac:picMkLst>
        </pc:picChg>
        <pc:picChg chg="add del mod">
          <ac:chgData name="OUYANG, Xiaomin" userId="7dbf9a9a-e2e7-4532-b76c-a4a334073812" providerId="ADAL" clId="{08947CC9-70B4-7B46-A134-ABC5389D3C3F}" dt="2022-10-18T05:58:43.484" v="12563" actId="478"/>
          <ac:picMkLst>
            <pc:docMk/>
            <pc:sldMk cId="2951163954" sldId="334"/>
            <ac:picMk id="45" creationId="{95162905-4304-6C93-085A-532F82180264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47" creationId="{20E5E644-AE63-9F32-82F2-21F6C61DA8F9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47" creationId="{31B94726-8F35-2DB6-DBCC-EF20505F3A90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54" creationId="{B7F34432-E6FC-1B8E-AE1D-12DBCDF9CF37}"/>
          </ac:picMkLst>
        </pc:picChg>
        <pc:picChg chg="add del mod">
          <ac:chgData name="OUYANG, Xiaomin" userId="7dbf9a9a-e2e7-4532-b76c-a4a334073812" providerId="ADAL" clId="{08947CC9-70B4-7B46-A134-ABC5389D3C3F}" dt="2022-10-18T05:29:10.392" v="12435"/>
          <ac:picMkLst>
            <pc:docMk/>
            <pc:sldMk cId="2951163954" sldId="334"/>
            <ac:picMk id="57" creationId="{C8ACAB0A-6D5D-4704-34D6-702855B4B43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8" creationId="{9B80D790-A680-C80B-3E44-B4862FF5AB5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59" creationId="{046487A9-317A-35BD-FDAC-4F1BFAB9AF08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0" creationId="{D54B81F3-0510-2F8A-3130-31E7145A9A60}"/>
          </ac:picMkLst>
        </pc:picChg>
        <pc:picChg chg="add del mod">
          <ac:chgData name="OUYANG, Xiaomin" userId="7dbf9a9a-e2e7-4532-b76c-a4a334073812" providerId="ADAL" clId="{08947CC9-70B4-7B46-A134-ABC5389D3C3F}" dt="2022-10-18T12:15:51.202" v="17234"/>
          <ac:picMkLst>
            <pc:docMk/>
            <pc:sldMk cId="2951163954" sldId="334"/>
            <ac:picMk id="61" creationId="{9A6058B1-EFB5-49B4-6EC8-254A949000E8}"/>
          </ac:picMkLst>
        </pc:picChg>
        <pc:picChg chg="mod">
          <ac:chgData name="OUYANG, Xiaomin" userId="7dbf9a9a-e2e7-4532-b76c-a4a334073812" providerId="ADAL" clId="{08947CC9-70B4-7B46-A134-ABC5389D3C3F}" dt="2022-10-16T13:18:28.094" v="792"/>
          <ac:picMkLst>
            <pc:docMk/>
            <pc:sldMk cId="2951163954" sldId="334"/>
            <ac:picMk id="64" creationId="{4FE25824-F347-1A6B-751C-073098FA304D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66" creationId="{6A752B9A-9141-2F5A-B4CE-499C47AA4A37}"/>
          </ac:picMkLst>
        </pc:picChg>
        <pc:picChg chg="add mod">
          <ac:chgData name="OUYANG, Xiaomin" userId="7dbf9a9a-e2e7-4532-b76c-a4a334073812" providerId="ADAL" clId="{08947CC9-70B4-7B46-A134-ABC5389D3C3F}" dt="2022-10-18T13:34:07.979" v="18015" actId="1038"/>
          <ac:picMkLst>
            <pc:docMk/>
            <pc:sldMk cId="2951163954" sldId="334"/>
            <ac:picMk id="67" creationId="{FC2606BB-1D77-6C73-746E-0BF0F27B7158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1" creationId="{70CA4954-0B4A-9A01-64F9-10A64DCC025D}"/>
          </ac:picMkLst>
        </pc:picChg>
        <pc:picChg chg="add del mod">
          <ac:chgData name="OUYANG, Xiaomin" userId="7dbf9a9a-e2e7-4532-b76c-a4a334073812" providerId="ADAL" clId="{08947CC9-70B4-7B46-A134-ABC5389D3C3F}" dt="2022-10-18T05:29:07.660" v="12433" actId="478"/>
          <ac:picMkLst>
            <pc:docMk/>
            <pc:sldMk cId="2951163954" sldId="334"/>
            <ac:picMk id="74" creationId="{E9B71B61-A5CD-A814-7BA3-9A275897718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5" creationId="{01E71B0D-3D51-2CAC-469E-E5C687A0A142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79" creationId="{A9D84244-AC3E-5ABC-6E39-AF3AD5007648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2" creationId="{A3A2AF84-9437-1ACC-3DF1-6C439F0DE5A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3" creationId="{26529915-1B42-3B80-0D7A-77618D4297F4}"/>
          </ac:picMkLst>
        </pc:picChg>
        <pc:picChg chg="mod">
          <ac:chgData name="OUYANG, Xiaomin" userId="7dbf9a9a-e2e7-4532-b76c-a4a334073812" providerId="ADAL" clId="{08947CC9-70B4-7B46-A134-ABC5389D3C3F}" dt="2022-10-18T12:15:47.745" v="17233"/>
          <ac:picMkLst>
            <pc:docMk/>
            <pc:sldMk cId="2951163954" sldId="334"/>
            <ac:picMk id="83" creationId="{B48B63FA-E438-AAEB-0803-91E0802233EA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4" creationId="{1F353736-6CFB-2C12-AEC3-ADF885194099}"/>
          </ac:picMkLst>
        </pc:picChg>
        <pc:picChg chg="add del mod">
          <ac:chgData name="OUYANG, Xiaomin" userId="7dbf9a9a-e2e7-4532-b76c-a4a334073812" providerId="ADAL" clId="{08947CC9-70B4-7B46-A134-ABC5389D3C3F}" dt="2022-10-18T05:57:18.647" v="12525"/>
          <ac:picMkLst>
            <pc:docMk/>
            <pc:sldMk cId="2951163954" sldId="334"/>
            <ac:picMk id="85" creationId="{28482057-41B3-060C-D378-03B6A2D722C3}"/>
          </ac:picMkLst>
        </pc:picChg>
        <pc:picChg chg="add mod">
          <ac:chgData name="OUYANG, Xiaomin" userId="7dbf9a9a-e2e7-4532-b76c-a4a334073812" providerId="ADAL" clId="{08947CC9-70B4-7B46-A134-ABC5389D3C3F}" dt="2022-10-18T13:36:12.252" v="18032" actId="1076"/>
          <ac:picMkLst>
            <pc:docMk/>
            <pc:sldMk cId="2951163954" sldId="334"/>
            <ac:picMk id="85" creationId="{45372590-0C94-EB25-CB8C-E81A35CCE018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0" creationId="{5AA3C275-A077-88AC-C2B8-0D07FED91372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4" creationId="{83F53ED0-DB61-FD2B-1144-3B2B36F30FF7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98" creationId="{45C58B80-2741-2488-6CDE-37466C759B11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2" creationId="{82883B1E-726F-2FC3-5067-7AAAD51AE8F6}"/>
          </ac:picMkLst>
        </pc:picChg>
        <pc:picChg chg="add mod modCrop">
          <ac:chgData name="OUYANG, Xiaomin" userId="7dbf9a9a-e2e7-4532-b76c-a4a334073812" providerId="ADAL" clId="{08947CC9-70B4-7B46-A134-ABC5389D3C3F}" dt="2022-10-17T11:36:53.361" v="3401" actId="732"/>
          <ac:picMkLst>
            <pc:docMk/>
            <pc:sldMk cId="2951163954" sldId="334"/>
            <ac:picMk id="104" creationId="{757EEF55-BBFD-0F34-615A-FA0820AA67D0}"/>
          </ac:picMkLst>
        </pc:picChg>
        <pc:picChg chg="mod">
          <ac:chgData name="OUYANG, Xiaomin" userId="7dbf9a9a-e2e7-4532-b76c-a4a334073812" providerId="ADAL" clId="{08947CC9-70B4-7B46-A134-ABC5389D3C3F}" dt="2022-10-18T05:57:13.226" v="12524"/>
          <ac:picMkLst>
            <pc:docMk/>
            <pc:sldMk cId="2951163954" sldId="334"/>
            <ac:picMk id="109" creationId="{1169C243-4409-37F3-CDE2-339650BFB2E5}"/>
          </ac:picMkLst>
        </pc:picChg>
        <pc:picChg chg="add del mod">
          <ac:chgData name="OUYANG, Xiaomin" userId="7dbf9a9a-e2e7-4532-b76c-a4a334073812" providerId="ADAL" clId="{08947CC9-70B4-7B46-A134-ABC5389D3C3F}" dt="2022-10-18T12:15:13.830" v="17226" actId="478"/>
          <ac:picMkLst>
            <pc:docMk/>
            <pc:sldMk cId="2951163954" sldId="334"/>
            <ac:picMk id="111" creationId="{757750D1-7BA9-1BDC-4D1A-62E98A426BD1}"/>
          </ac:picMkLst>
        </pc:picChg>
        <pc:picChg chg="mod">
          <ac:chgData name="OUYANG, Xiaomin" userId="7dbf9a9a-e2e7-4532-b76c-a4a334073812" providerId="ADAL" clId="{08947CC9-70B4-7B46-A134-ABC5389D3C3F}" dt="2022-10-18T06:40:26.440" v="13363"/>
          <ac:picMkLst>
            <pc:docMk/>
            <pc:sldMk cId="2951163954" sldId="334"/>
            <ac:picMk id="124" creationId="{4297D9F3-54AD-D804-6255-62BF49AE1FC7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5" creationId="{34C1CBA6-1604-AB6D-A40B-CFD43B427A00}"/>
          </ac:picMkLst>
        </pc:picChg>
        <pc:picChg chg="add del mod">
          <ac:chgData name="OUYANG, Xiaomin" userId="7dbf9a9a-e2e7-4532-b76c-a4a334073812" providerId="ADAL" clId="{08947CC9-70B4-7B46-A134-ABC5389D3C3F}" dt="2022-10-18T06:40:29.441" v="13364"/>
          <ac:picMkLst>
            <pc:docMk/>
            <pc:sldMk cId="2951163954" sldId="334"/>
            <ac:picMk id="126" creationId="{8DA055D4-732C-455D-208F-10A027BB17D4}"/>
          </ac:picMkLst>
        </pc:picChg>
        <pc:picChg chg="add del mod topLvl modCrop">
          <ac:chgData name="OUYANG, Xiaomin" userId="7dbf9a9a-e2e7-4532-b76c-a4a334073812" providerId="ADAL" clId="{08947CC9-70B4-7B46-A134-ABC5389D3C3F}" dt="2022-10-18T11:58:48.719" v="16837" actId="478"/>
          <ac:picMkLst>
            <pc:docMk/>
            <pc:sldMk cId="2951163954" sldId="334"/>
            <ac:picMk id="127" creationId="{A1FCB683-E517-2345-B37C-984A97CC9A00}"/>
          </ac:picMkLst>
        </pc:picChg>
        <pc:picChg chg="add mod topLvl">
          <ac:chgData name="OUYANG, Xiaomin" userId="7dbf9a9a-e2e7-4532-b76c-a4a334073812" providerId="ADAL" clId="{08947CC9-70B4-7B46-A134-ABC5389D3C3F}" dt="2022-10-18T12:25:06.500" v="17351" actId="1076"/>
          <ac:picMkLst>
            <pc:docMk/>
            <pc:sldMk cId="2951163954" sldId="334"/>
            <ac:picMk id="137" creationId="{45C67788-208C-E1DF-F292-B5766F09D684}"/>
          </ac:picMkLst>
        </pc:pic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0" creationId="{197D7238-4CE5-22D9-AC85-8B8E1C9FDF1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1" creationId="{96FCC27B-26AD-BC8A-821E-AD8EBD313E69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2" creationId="{F505DD0C-D288-8F2B-243C-44C85E43A68B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3" creationId="{4CD397E1-01FE-6736-2ECB-A06EABEC9E67}"/>
          </ac:cxnSpMkLst>
        </pc:cxnChg>
        <pc:cxnChg chg="mod">
          <ac:chgData name="OUYANG, Xiaomin" userId="7dbf9a9a-e2e7-4532-b76c-a4a334073812" providerId="ADAL" clId="{08947CC9-70B4-7B46-A134-ABC5389D3C3F}" dt="2022-10-18T12:15:32.307" v="17229" actId="478"/>
          <ac:cxnSpMkLst>
            <pc:docMk/>
            <pc:sldMk cId="2951163954" sldId="334"/>
            <ac:cxnSpMk id="15" creationId="{80F40E1B-EC44-9B3B-AE37-5B6068CF7EEF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6" creationId="{95FB5CD1-D1E4-B7EA-5993-90744EB69455}"/>
          </ac:cxnSpMkLst>
        </pc:cxnChg>
        <pc:cxnChg chg="mod">
          <ac:chgData name="OUYANG, Xiaomin" userId="7dbf9a9a-e2e7-4532-b76c-a4a334073812" providerId="ADAL" clId="{08947CC9-70B4-7B46-A134-ABC5389D3C3F}" dt="2022-10-18T12:15:14.506" v="17227"/>
          <ac:cxnSpMkLst>
            <pc:docMk/>
            <pc:sldMk cId="2951163954" sldId="334"/>
            <ac:cxnSpMk id="18" creationId="{5E19BB99-B566-F520-9A33-8385E124E9F3}"/>
          </ac:cxnSpMkLst>
        </pc:cxnChg>
        <pc:cxnChg chg="add del mod">
          <ac:chgData name="OUYANG, Xiaomin" userId="7dbf9a9a-e2e7-4532-b76c-a4a334073812" providerId="ADAL" clId="{08947CC9-70B4-7B46-A134-ABC5389D3C3F}" dt="2022-10-16T13:18:01.531" v="787"/>
          <ac:cxnSpMkLst>
            <pc:docMk/>
            <pc:sldMk cId="2951163954" sldId="334"/>
            <ac:cxnSpMk id="23" creationId="{166D0B1B-B9B8-FB93-0C1C-BC4EE5D9D165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0" creationId="{CDDD35EB-435B-6821-BDA3-D82EA8B868CD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1" creationId="{D34189A7-7C36-E52A-8DA7-F5D9C1C52518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2" creationId="{7806F3F3-D39F-4CB0-8B82-5579CF6AD34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43" creationId="{EE6A95A5-4CE2-10F6-310B-8DB64410D8EC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8" creationId="{F0D33C9D-F322-F415-16AC-B70D85B7E22F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49" creationId="{10916646-7CA1-54F8-BC33-92C15F4FFAE7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0" creationId="{03E37DF9-9975-CF79-036E-EBF506AE032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0" creationId="{D23EA8DD-D7DA-8ACB-4DE3-6255B1BCAC7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51" creationId="{0506CCE0-9E37-2322-4EBD-5B48D810437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1" creationId="{BFBA1577-D5E3-2208-F197-C929DD3AF063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2" creationId="{2CF69147-764B-68CD-4009-F5BB12A25562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3" creationId="{2524682E-C8DD-9425-7CA2-6E3EE358020C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4" creationId="{BA25DD8D-3F2B-0968-A3D2-7A4637A3DA7C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55" creationId="{AAEBB5D4-C93F-76D6-2FC3-62624380ACB5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5" creationId="{B87677DE-BD24-6D82-4076-BA0C50FD13FF}"/>
          </ac:cxnSpMkLst>
        </pc:cxnChg>
        <pc:cxnChg chg="mod">
          <ac:chgData name="OUYANG, Xiaomin" userId="7dbf9a9a-e2e7-4532-b76c-a4a334073812" providerId="ADAL" clId="{08947CC9-70B4-7B46-A134-ABC5389D3C3F}" dt="2022-10-18T12:15:47.745" v="17233"/>
          <ac:cxnSpMkLst>
            <pc:docMk/>
            <pc:sldMk cId="2951163954" sldId="334"/>
            <ac:cxnSpMk id="56" creationId="{9644E29C-B6C9-7923-5D9B-52C78F5BDD37}"/>
          </ac:cxnSpMkLst>
        </pc:cxnChg>
        <pc:cxnChg chg="mod">
          <ac:chgData name="OUYANG, Xiaomin" userId="7dbf9a9a-e2e7-4532-b76c-a4a334073812" providerId="ADAL" clId="{08947CC9-70B4-7B46-A134-ABC5389D3C3F}" dt="2022-10-16T13:18:28.094" v="792"/>
          <ac:cxnSpMkLst>
            <pc:docMk/>
            <pc:sldMk cId="2951163954" sldId="334"/>
            <ac:cxnSpMk id="63" creationId="{1B4F862D-9C1E-70B9-CD8D-7266B3DC4D9A}"/>
          </ac:cxnSpMkLst>
        </pc:cxnChg>
        <pc:cxnChg chg="add del mod">
          <ac:chgData name="OUYANG, Xiaomin" userId="7dbf9a9a-e2e7-4532-b76c-a4a334073812" providerId="ADAL" clId="{08947CC9-70B4-7B46-A134-ABC5389D3C3F}" dt="2022-10-18T05:29:10.392" v="12435"/>
          <ac:cxnSpMkLst>
            <pc:docMk/>
            <pc:sldMk cId="2951163954" sldId="334"/>
            <ac:cxnSpMk id="64" creationId="{752CED41-60A9-D86C-03B4-A04A23748F61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3" creationId="{80744117-5602-AC15-C0BD-DBD7E7C09C9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5" creationId="{2485EA83-90DA-6286-E56B-8D68162A234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6" creationId="{BAD845EF-47DD-B15A-8BD9-BD32F53194C9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7" creationId="{79853BDD-95A7-AB22-40E9-0046C02997ED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8" creationId="{8F300710-B256-178B-B1F6-984462AB9B02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79" creationId="{88F226AF-BAA1-F939-C582-B8E823FAF685}"/>
          </ac:cxnSpMkLst>
        </pc:cxnChg>
        <pc:cxnChg chg="mod">
          <ac:chgData name="OUYANG, Xiaomin" userId="7dbf9a9a-e2e7-4532-b76c-a4a334073812" providerId="ADAL" clId="{08947CC9-70B4-7B46-A134-ABC5389D3C3F}" dt="2022-10-18T05:57:13.226" v="12524"/>
          <ac:cxnSpMkLst>
            <pc:docMk/>
            <pc:sldMk cId="2951163954" sldId="334"/>
            <ac:cxnSpMk id="80" creationId="{C464C5CC-7C0B-D9EB-B7C8-B54DC70DACBE}"/>
          </ac:cxnSpMkLst>
        </pc:cxnChg>
        <pc:cxnChg chg="add mod topLvl">
          <ac:chgData name="OUYANG, Xiaomin" userId="7dbf9a9a-e2e7-4532-b76c-a4a334073812" providerId="ADAL" clId="{08947CC9-70B4-7B46-A134-ABC5389D3C3F}" dt="2022-10-18T13:34:53.009" v="18018" actId="1037"/>
          <ac:cxnSpMkLst>
            <pc:docMk/>
            <pc:sldMk cId="2951163954" sldId="334"/>
            <ac:cxnSpMk id="118" creationId="{03156F71-DBAF-1FFD-D449-703A7FE0A11B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17.813" v="17886" actId="20577"/>
        <pc:sldMkLst>
          <pc:docMk/>
          <pc:sldMk cId="1784808819" sldId="34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784808819" sldId="343"/>
            <ac:spMk id="3" creationId="{B184C19F-1C5C-5A41-BC00-47A2302BD5EA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6" creationId="{FD465089-F0B3-E0CB-21B8-2223AA527B41}"/>
          </ac:spMkLst>
        </pc:spChg>
        <pc:spChg chg="mod">
          <ac:chgData name="OUYANG, Xiaomin" userId="7dbf9a9a-e2e7-4532-b76c-a4a334073812" providerId="ADAL" clId="{08947CC9-70B4-7B46-A134-ABC5389D3C3F}" dt="2022-10-17T10:56:12.944" v="3105" actId="1076"/>
          <ac:spMkLst>
            <pc:docMk/>
            <pc:sldMk cId="1784808819" sldId="343"/>
            <ac:spMk id="7" creationId="{A7773713-E6FC-648C-C898-FB4C2EACA592}"/>
          </ac:spMkLst>
        </pc:spChg>
        <pc:spChg chg="add mod">
          <ac:chgData name="OUYANG, Xiaomin" userId="7dbf9a9a-e2e7-4532-b76c-a4a334073812" providerId="ADAL" clId="{08947CC9-70B4-7B46-A134-ABC5389D3C3F}" dt="2022-10-17T10:54:57.697" v="3092" actId="1036"/>
          <ac:spMkLst>
            <pc:docMk/>
            <pc:sldMk cId="1784808819" sldId="343"/>
            <ac:spMk id="8" creationId="{9BCD213C-F402-64A4-A409-4F73334B17BE}"/>
          </ac:spMkLst>
        </pc:spChg>
        <pc:spChg chg="del topLvl">
          <ac:chgData name="OUYANG, Xiaomin" userId="7dbf9a9a-e2e7-4532-b76c-a4a334073812" providerId="ADAL" clId="{08947CC9-70B4-7B46-A134-ABC5389D3C3F}" dt="2022-10-16T12:12:17.754" v="343" actId="478"/>
          <ac:spMkLst>
            <pc:docMk/>
            <pc:sldMk cId="1784808819" sldId="343"/>
            <ac:spMk id="12" creationId="{42F186DD-4ED7-8574-AD53-487A600239CB}"/>
          </ac:spMkLst>
        </pc:spChg>
        <pc:spChg chg="mod">
          <ac:chgData name="OUYANG, Xiaomin" userId="7dbf9a9a-e2e7-4532-b76c-a4a334073812" providerId="ADAL" clId="{08947CC9-70B4-7B46-A134-ABC5389D3C3F}" dt="2022-10-16T12:14:36.825" v="387" actId="20577"/>
          <ac:spMkLst>
            <pc:docMk/>
            <pc:sldMk cId="1784808819" sldId="343"/>
            <ac:spMk id="13" creationId="{7DFCB747-7FFE-0144-8418-80E2ED2B7F0D}"/>
          </ac:spMkLst>
        </pc:spChg>
        <pc:spChg chg="mod">
          <ac:chgData name="OUYANG, Xiaomin" userId="7dbf9a9a-e2e7-4532-b76c-a4a334073812" providerId="ADAL" clId="{08947CC9-70B4-7B46-A134-ABC5389D3C3F}" dt="2022-10-17T09:32:40.104" v="2614" actId="1076"/>
          <ac:spMkLst>
            <pc:docMk/>
            <pc:sldMk cId="1784808819" sldId="343"/>
            <ac:spMk id="15" creationId="{790D87D9-E0FB-60DF-F0A3-EE0F17D217CF}"/>
          </ac:spMkLst>
        </pc:spChg>
        <pc:spChg chg="add mod">
          <ac:chgData name="OUYANG, Xiaomin" userId="7dbf9a9a-e2e7-4532-b76c-a4a334073812" providerId="ADAL" clId="{08947CC9-70B4-7B46-A134-ABC5389D3C3F}" dt="2022-10-17T10:54:19.021" v="3082" actId="1076"/>
          <ac:spMkLst>
            <pc:docMk/>
            <pc:sldMk cId="1784808819" sldId="343"/>
            <ac:spMk id="16" creationId="{A0831779-3ABA-F3F9-B9F8-5A704BABA439}"/>
          </ac:spMkLst>
        </pc:spChg>
        <pc:spChg chg="add mod">
          <ac:chgData name="OUYANG, Xiaomin" userId="7dbf9a9a-e2e7-4532-b76c-a4a334073812" providerId="ADAL" clId="{08947CC9-70B4-7B46-A134-ABC5389D3C3F}" dt="2022-10-17T10:54:08.496" v="3077" actId="1076"/>
          <ac:spMkLst>
            <pc:docMk/>
            <pc:sldMk cId="1784808819" sldId="343"/>
            <ac:spMk id="17" creationId="{418A0AFD-D49B-1E9B-48A7-50327A2B7D8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784808819" sldId="343"/>
            <ac:spMk id="23" creationId="{3959BAD9-ACC6-27EA-31F3-BE7A864BD6EB}"/>
          </ac:spMkLst>
        </pc:spChg>
        <pc:spChg chg="mod topLvl">
          <ac:chgData name="OUYANG, Xiaomin" userId="7dbf9a9a-e2e7-4532-b76c-a4a334073812" providerId="ADAL" clId="{08947CC9-70B4-7B46-A134-ABC5389D3C3F}" dt="2022-10-17T10:53:55.164" v="3073" actId="1076"/>
          <ac:spMkLst>
            <pc:docMk/>
            <pc:sldMk cId="1784808819" sldId="343"/>
            <ac:spMk id="24" creationId="{273FA4A5-5DC1-4FE2-BEB7-45E141AAC3D2}"/>
          </ac:spMkLst>
        </pc:spChg>
        <pc:spChg chg="del mod">
          <ac:chgData name="OUYANG, Xiaomin" userId="7dbf9a9a-e2e7-4532-b76c-a4a334073812" providerId="ADAL" clId="{08947CC9-70B4-7B46-A134-ABC5389D3C3F}" dt="2022-10-17T09:29:39.829" v="2570" actId="478"/>
          <ac:spMkLst>
            <pc:docMk/>
            <pc:sldMk cId="1784808819" sldId="343"/>
            <ac:spMk id="29" creationId="{903FB6AD-E82B-1405-2105-F65E184C7C09}"/>
          </ac:spMkLst>
        </pc:spChg>
        <pc:grpChg chg="add mod">
          <ac:chgData name="OUYANG, Xiaomin" userId="7dbf9a9a-e2e7-4532-b76c-a4a334073812" providerId="ADAL" clId="{08947CC9-70B4-7B46-A134-ABC5389D3C3F}" dt="2022-10-17T10:56:12.944" v="3105" actId="1076"/>
          <ac:grpSpMkLst>
            <pc:docMk/>
            <pc:sldMk cId="1784808819" sldId="343"/>
            <ac:grpSpMk id="9" creationId="{78C9BA2F-1159-DD85-CAE3-106A560AE404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19" creationId="{68D90182-9602-A352-307A-49F4792C7C4C}"/>
          </ac:grpSpMkLst>
        </pc:grpChg>
        <pc:grpChg chg="add mod">
          <ac:chgData name="OUYANG, Xiaomin" userId="7dbf9a9a-e2e7-4532-b76c-a4a334073812" providerId="ADAL" clId="{08947CC9-70B4-7B46-A134-ABC5389D3C3F}" dt="2022-10-17T10:56:07.560" v="3104" actId="1076"/>
          <ac:grpSpMkLst>
            <pc:docMk/>
            <pc:sldMk cId="1784808819" sldId="343"/>
            <ac:grpSpMk id="20" creationId="{791962A4-02D8-78AD-1BD8-D9C590C5F8EC}"/>
          </ac:grpSpMkLst>
        </pc:grpChg>
        <pc:grpChg chg="add mod">
          <ac:chgData name="OUYANG, Xiaomin" userId="7dbf9a9a-e2e7-4532-b76c-a4a334073812" providerId="ADAL" clId="{08947CC9-70B4-7B46-A134-ABC5389D3C3F}" dt="2022-10-17T10:56:05.020" v="3103" actId="1076"/>
          <ac:grpSpMkLst>
            <pc:docMk/>
            <pc:sldMk cId="1784808819" sldId="343"/>
            <ac:grpSpMk id="21" creationId="{36350241-D736-E341-912A-F60DB10C3D70}"/>
          </ac:grpSpMkLst>
        </pc:grpChg>
        <pc:grpChg chg="mod">
          <ac:chgData name="OUYANG, Xiaomin" userId="7dbf9a9a-e2e7-4532-b76c-a4a334073812" providerId="ADAL" clId="{08947CC9-70B4-7B46-A134-ABC5389D3C3F}" dt="2022-10-17T10:56:16.157" v="3106" actId="1076"/>
          <ac:grpSpMkLst>
            <pc:docMk/>
            <pc:sldMk cId="1784808819" sldId="343"/>
            <ac:grpSpMk id="26" creationId="{C09F24B8-6BA3-543C-EFB4-14C580D5C09E}"/>
          </ac:grpSpMkLst>
        </pc:grpChg>
        <pc:grpChg chg="del mod">
          <ac:chgData name="OUYANG, Xiaomin" userId="7dbf9a9a-e2e7-4532-b76c-a4a334073812" providerId="ADAL" clId="{08947CC9-70B4-7B46-A134-ABC5389D3C3F}" dt="2022-10-17T09:30:34.270" v="2579" actId="478"/>
          <ac:grpSpMkLst>
            <pc:docMk/>
            <pc:sldMk cId="1784808819" sldId="343"/>
            <ac:grpSpMk id="27" creationId="{2C4AC711-1E73-2D2B-AB18-AAB5EDAFFA5C}"/>
          </ac:grpSpMkLst>
        </pc:grpChg>
        <pc:grpChg chg="del">
          <ac:chgData name="OUYANG, Xiaomin" userId="7dbf9a9a-e2e7-4532-b76c-a4a334073812" providerId="ADAL" clId="{08947CC9-70B4-7B46-A134-ABC5389D3C3F}" dt="2022-10-16T12:12:17.754" v="343" actId="478"/>
          <ac:grpSpMkLst>
            <pc:docMk/>
            <pc:sldMk cId="1784808819" sldId="343"/>
            <ac:grpSpMk id="28" creationId="{5FE9860C-4B7E-DFE0-ED7A-666491815B6B}"/>
          </ac:grpSpMkLst>
        </pc:grpChg>
        <pc:graphicFrameChg chg="add del mod modGraphic">
          <ac:chgData name="OUYANG, Xiaomin" userId="7dbf9a9a-e2e7-4532-b76c-a4a334073812" providerId="ADAL" clId="{08947CC9-70B4-7B46-A134-ABC5389D3C3F}" dt="2022-10-17T09:29:19.832" v="2565" actId="478"/>
          <ac:graphicFrameMkLst>
            <pc:docMk/>
            <pc:sldMk cId="1784808819" sldId="343"/>
            <ac:graphicFrameMk id="10" creationId="{1B2AF055-DD81-BA4E-790C-FD636673E70A}"/>
          </ac:graphicFrameMkLst>
        </pc:graphicFrameChg>
        <pc:picChg chg="del mod">
          <ac:chgData name="OUYANG, Xiaomin" userId="7dbf9a9a-e2e7-4532-b76c-a4a334073812" providerId="ADAL" clId="{08947CC9-70B4-7B46-A134-ABC5389D3C3F}" dt="2022-10-17T09:29:39.829" v="2570" actId="478"/>
          <ac:picMkLst>
            <pc:docMk/>
            <pc:sldMk cId="1784808819" sldId="343"/>
            <ac:picMk id="2" creationId="{E6B5149C-29CB-8042-4268-02A0B9E129B8}"/>
          </ac:picMkLst>
        </pc:picChg>
        <pc:picChg chg="del mod topLvl">
          <ac:chgData name="OUYANG, Xiaomin" userId="7dbf9a9a-e2e7-4532-b76c-a4a334073812" providerId="ADAL" clId="{08947CC9-70B4-7B46-A134-ABC5389D3C3F}" dt="2022-10-17T09:30:34.270" v="2579" actId="478"/>
          <ac:picMkLst>
            <pc:docMk/>
            <pc:sldMk cId="1784808819" sldId="343"/>
            <ac:picMk id="5" creationId="{7E71AFB9-7169-B1C3-4EDA-FC0F1DCF8F05}"/>
          </ac:picMkLst>
        </pc:picChg>
        <pc:picChg chg="mod">
          <ac:chgData name="OUYANG, Xiaomin" userId="7dbf9a9a-e2e7-4532-b76c-a4a334073812" providerId="ADAL" clId="{08947CC9-70B4-7B46-A134-ABC5389D3C3F}" dt="2022-10-17T10:54:05.594" v="3076" actId="14100"/>
          <ac:picMkLst>
            <pc:docMk/>
            <pc:sldMk cId="1784808819" sldId="343"/>
            <ac:picMk id="5" creationId="{BCBCB054-F3B3-19DD-B56A-67181B936B4F}"/>
          </ac:picMkLst>
        </pc:picChg>
        <pc:picChg chg="mod topLvl">
          <ac:chgData name="OUYANG, Xiaomin" userId="7dbf9a9a-e2e7-4532-b76c-a4a334073812" providerId="ADAL" clId="{08947CC9-70B4-7B46-A134-ABC5389D3C3F}" dt="2022-10-17T10:55:00.904" v="3093" actId="1076"/>
          <ac:picMkLst>
            <pc:docMk/>
            <pc:sldMk cId="1784808819" sldId="343"/>
            <ac:picMk id="11" creationId="{A850DA39-391F-5799-64D5-9B84D833C47D}"/>
          </ac:picMkLst>
        </pc:picChg>
        <pc:picChg chg="mod">
          <ac:chgData name="OUYANG, Xiaomin" userId="7dbf9a9a-e2e7-4532-b76c-a4a334073812" providerId="ADAL" clId="{08947CC9-70B4-7B46-A134-ABC5389D3C3F}" dt="2022-10-17T09:59:49.734" v="2752" actId="1076"/>
          <ac:picMkLst>
            <pc:docMk/>
            <pc:sldMk cId="1784808819" sldId="343"/>
            <ac:picMk id="12" creationId="{093BF10F-BA33-76FF-039B-EBCF33D4B494}"/>
          </ac:picMkLst>
        </pc:picChg>
        <pc:picChg chg="add mod">
          <ac:chgData name="OUYANG, Xiaomin" userId="7dbf9a9a-e2e7-4532-b76c-a4a334073812" providerId="ADAL" clId="{08947CC9-70B4-7B46-A134-ABC5389D3C3F}" dt="2022-10-17T10:54:00.911" v="3075" actId="1076"/>
          <ac:picMkLst>
            <pc:docMk/>
            <pc:sldMk cId="1784808819" sldId="343"/>
            <ac:picMk id="18" creationId="{EBACC7E2-8D24-2705-6175-CDF11C67EE68}"/>
          </ac:picMkLst>
        </pc:picChg>
        <pc:picChg chg="mod">
          <ac:chgData name="OUYANG, Xiaomin" userId="7dbf9a9a-e2e7-4532-b76c-a4a334073812" providerId="ADAL" clId="{08947CC9-70B4-7B46-A134-ABC5389D3C3F}" dt="2022-10-17T10:54:15.860" v="3081" actId="1076"/>
          <ac:picMkLst>
            <pc:docMk/>
            <pc:sldMk cId="1784808819" sldId="343"/>
            <ac:picMk id="22" creationId="{E1A3C8A8-5779-DB0D-0473-6EF262B5AA61}"/>
          </ac:picMkLst>
        </pc:picChg>
      </pc:sldChg>
      <pc:sldChg chg="addSp delSp modSp mod delAnim modAnim modNotesTx">
        <pc:chgData name="OUYANG, Xiaomin" userId="7dbf9a9a-e2e7-4532-b76c-a4a334073812" providerId="ADAL" clId="{08947CC9-70B4-7B46-A134-ABC5389D3C3F}" dt="2022-10-18T14:37:22.658" v="18210" actId="20577"/>
        <pc:sldMkLst>
          <pc:docMk/>
          <pc:sldMk cId="347140897" sldId="344"/>
        </pc:sldMkLst>
        <pc:spChg chg="mod">
          <ac:chgData name="OUYANG, Xiaomin" userId="7dbf9a9a-e2e7-4532-b76c-a4a334073812" providerId="ADAL" clId="{08947CC9-70B4-7B46-A134-ABC5389D3C3F}" dt="2022-10-16T15:09:36.489" v="1678" actId="20577"/>
          <ac:spMkLst>
            <pc:docMk/>
            <pc:sldMk cId="347140897" sldId="344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05:37:41.041" v="2348" actId="478"/>
          <ac:spMkLst>
            <pc:docMk/>
            <pc:sldMk cId="347140897" sldId="344"/>
            <ac:spMk id="5" creationId="{D98063AD-5CD5-CA5D-A279-515EC1B8BA2F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47140897" sldId="344"/>
            <ac:spMk id="7" creationId="{4AC28596-9AF2-F24F-8450-BCF8CFB0048D}"/>
          </ac:spMkLst>
        </pc:spChg>
        <pc:spChg chg="mod topLvl">
          <ac:chgData name="OUYANG, Xiaomin" userId="7dbf9a9a-e2e7-4532-b76c-a4a334073812" providerId="ADAL" clId="{08947CC9-70B4-7B46-A134-ABC5389D3C3F}" dt="2022-10-18T08:07:32.127" v="14552" actId="207"/>
          <ac:spMkLst>
            <pc:docMk/>
            <pc:sldMk cId="347140897" sldId="344"/>
            <ac:spMk id="13" creationId="{A535D98E-ABA8-7B49-9B77-19BB97C0DCFE}"/>
          </ac:spMkLst>
        </pc:spChg>
        <pc:spChg chg="mod">
          <ac:chgData name="OUYANG, Xiaomin" userId="7dbf9a9a-e2e7-4532-b76c-a4a334073812" providerId="ADAL" clId="{08947CC9-70B4-7B46-A134-ABC5389D3C3F}" dt="2022-10-18T08:07:29.205" v="14551" actId="207"/>
          <ac:spMkLst>
            <pc:docMk/>
            <pc:sldMk cId="347140897" sldId="344"/>
            <ac:spMk id="14" creationId="{18B69D37-9FFB-0A41-8AB3-AB8A8354D7C4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4" creationId="{C6BBD6C9-B4E9-1585-180C-539C81133289}"/>
          </ac:spMkLst>
        </pc:spChg>
        <pc:spChg chg="del">
          <ac:chgData name="OUYANG, Xiaomin" userId="7dbf9a9a-e2e7-4532-b76c-a4a334073812" providerId="ADAL" clId="{08947CC9-70B4-7B46-A134-ABC5389D3C3F}" dt="2022-10-16T15:09:02.671" v="1666" actId="478"/>
          <ac:spMkLst>
            <pc:docMk/>
            <pc:sldMk cId="347140897" sldId="344"/>
            <ac:spMk id="25" creationId="{2F416850-3A30-5012-3E7D-6E59A589DE21}"/>
          </ac:spMkLst>
        </pc:spChg>
        <pc:spChg chg="del">
          <ac:chgData name="OUYANG, Xiaomin" userId="7dbf9a9a-e2e7-4532-b76c-a4a334073812" providerId="ADAL" clId="{08947CC9-70B4-7B46-A134-ABC5389D3C3F}" dt="2022-10-16T15:09:11.864" v="1672" actId="478"/>
          <ac:spMkLst>
            <pc:docMk/>
            <pc:sldMk cId="347140897" sldId="344"/>
            <ac:spMk id="26" creationId="{680C873E-4575-B52D-2E1A-78877BDEF042}"/>
          </ac:spMkLst>
        </pc:spChg>
        <pc:spChg chg="mod">
          <ac:chgData name="OUYANG, Xiaomin" userId="7dbf9a9a-e2e7-4532-b76c-a4a334073812" providerId="ADAL" clId="{08947CC9-70B4-7B46-A134-ABC5389D3C3F}" dt="2022-10-18T08:21:36.734" v="14772" actId="1076"/>
          <ac:spMkLst>
            <pc:docMk/>
            <pc:sldMk cId="347140897" sldId="344"/>
            <ac:spMk id="33" creationId="{39469EA6-1FE4-43A3-4355-CDE7A6AD61E7}"/>
          </ac:spMkLst>
        </pc:spChg>
        <pc:spChg chg="mod">
          <ac:chgData name="OUYANG, Xiaomin" userId="7dbf9a9a-e2e7-4532-b76c-a4a334073812" providerId="ADAL" clId="{08947CC9-70B4-7B46-A134-ABC5389D3C3F}" dt="2022-10-18T08:22:13.092" v="14789" actId="20577"/>
          <ac:spMkLst>
            <pc:docMk/>
            <pc:sldMk cId="347140897" sldId="344"/>
            <ac:spMk id="34" creationId="{DC86E0CB-65AE-03D9-179C-A36847134D7B}"/>
          </ac:spMkLst>
        </pc:spChg>
        <pc:spChg chg="add mod">
          <ac:chgData name="OUYANG, Xiaomin" userId="7dbf9a9a-e2e7-4532-b76c-a4a334073812" providerId="ADAL" clId="{08947CC9-70B4-7B46-A134-ABC5389D3C3F}" dt="2022-10-18T08:21:41.536" v="14773" actId="1076"/>
          <ac:spMkLst>
            <pc:docMk/>
            <pc:sldMk cId="347140897" sldId="344"/>
            <ac:spMk id="41" creationId="{D8D20F59-9724-F595-6920-7565E7D73CB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47140897" sldId="344"/>
            <ac:spMk id="43" creationId="{3633DD20-7070-F416-0596-5E47EB595866}"/>
          </ac:spMkLst>
        </pc:spChg>
        <pc:grpChg chg="add del mod topLvl">
          <ac:chgData name="OUYANG, Xiaomin" userId="7dbf9a9a-e2e7-4532-b76c-a4a334073812" providerId="ADAL" clId="{08947CC9-70B4-7B46-A134-ABC5389D3C3F}" dt="2022-10-17T10:59:24.076" v="3124" actId="165"/>
          <ac:grpSpMkLst>
            <pc:docMk/>
            <pc:sldMk cId="347140897" sldId="344"/>
            <ac:grpSpMk id="30" creationId="{9C0341AA-7F2B-0C99-7635-D747C394218A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8" creationId="{384321D9-10EC-6AB8-A321-4B048537476F}"/>
          </ac:grpSpMkLst>
        </pc:grpChg>
        <pc:grpChg chg="del">
          <ac:chgData name="OUYANG, Xiaomin" userId="7dbf9a9a-e2e7-4532-b76c-a4a334073812" providerId="ADAL" clId="{08947CC9-70B4-7B46-A134-ABC5389D3C3F}" dt="2022-10-16T15:08:59.932" v="1665" actId="478"/>
          <ac:grpSpMkLst>
            <pc:docMk/>
            <pc:sldMk cId="347140897" sldId="344"/>
            <ac:grpSpMk id="39" creationId="{187D075F-01B8-EB33-59CD-E53A420AD675}"/>
          </ac:grpSpMkLst>
        </pc:grpChg>
        <pc:grpChg chg="del">
          <ac:chgData name="OUYANG, Xiaomin" userId="7dbf9a9a-e2e7-4532-b76c-a4a334073812" providerId="ADAL" clId="{08947CC9-70B4-7B46-A134-ABC5389D3C3F}" dt="2022-10-16T15:09:11.864" v="1672" actId="478"/>
          <ac:grpSpMkLst>
            <pc:docMk/>
            <pc:sldMk cId="347140897" sldId="344"/>
            <ac:grpSpMk id="40" creationId="{8ED42F24-9043-5E1E-A490-B0355C03CD3F}"/>
          </ac:grpSpMkLst>
        </pc:grpChg>
        <pc:grpChg chg="add del mod">
          <ac:chgData name="OUYANG, Xiaomin" userId="7dbf9a9a-e2e7-4532-b76c-a4a334073812" providerId="ADAL" clId="{08947CC9-70B4-7B46-A134-ABC5389D3C3F}" dt="2022-10-17T10:59:20.333" v="3123" actId="165"/>
          <ac:grpSpMkLst>
            <pc:docMk/>
            <pc:sldMk cId="347140897" sldId="344"/>
            <ac:grpSpMk id="42" creationId="{3D32B3AC-CE71-39A6-01ED-AD34D437256B}"/>
          </ac:grpSpMkLst>
        </pc:grpChg>
        <pc:picChg chg="add mod">
          <ac:chgData name="OUYANG, Xiaomin" userId="7dbf9a9a-e2e7-4532-b76c-a4a334073812" providerId="ADAL" clId="{08947CC9-70B4-7B46-A134-ABC5389D3C3F}" dt="2022-10-18T08:21:41.536" v="14773" actId="1076"/>
          <ac:picMkLst>
            <pc:docMk/>
            <pc:sldMk cId="347140897" sldId="344"/>
            <ac:picMk id="3" creationId="{BF166115-8303-CFDB-2C9C-970C51052543}"/>
          </ac:picMkLst>
        </pc:picChg>
        <pc:picChg chg="add del mod">
          <ac:chgData name="OUYANG, Xiaomin" userId="7dbf9a9a-e2e7-4532-b76c-a4a334073812" providerId="ADAL" clId="{08947CC9-70B4-7B46-A134-ABC5389D3C3F}" dt="2022-10-17T05:34:11.619" v="2316" actId="478"/>
          <ac:picMkLst>
            <pc:docMk/>
            <pc:sldMk cId="347140897" sldId="344"/>
            <ac:picMk id="3" creationId="{EBA561C5-57C4-E0C9-7FA6-268DA3425483}"/>
          </ac:picMkLst>
        </pc:picChg>
        <pc:picChg chg="add mod">
          <ac:chgData name="OUYANG, Xiaomin" userId="7dbf9a9a-e2e7-4532-b76c-a4a334073812" providerId="ADAL" clId="{08947CC9-70B4-7B46-A134-ABC5389D3C3F}" dt="2022-10-18T08:56:42.880" v="15016" actId="1076"/>
          <ac:picMkLst>
            <pc:docMk/>
            <pc:sldMk cId="347140897" sldId="344"/>
            <ac:picMk id="6" creationId="{3495CEF8-2037-AA85-54F6-0F88B483DE5C}"/>
          </ac:picMkLst>
        </pc:picChg>
        <pc:picChg chg="add del mod">
          <ac:chgData name="OUYANG, Xiaomin" userId="7dbf9a9a-e2e7-4532-b76c-a4a334073812" providerId="ADAL" clId="{08947CC9-70B4-7B46-A134-ABC5389D3C3F}" dt="2022-10-17T09:34:07.355" v="2618" actId="478"/>
          <ac:picMkLst>
            <pc:docMk/>
            <pc:sldMk cId="347140897" sldId="344"/>
            <ac:picMk id="9" creationId="{25891773-9F7A-0547-8DA4-1226C982FBCC}"/>
          </ac:picMkLst>
        </pc:picChg>
        <pc:picChg chg="add del mod">
          <ac:chgData name="OUYANG, Xiaomin" userId="7dbf9a9a-e2e7-4532-b76c-a4a334073812" providerId="ADAL" clId="{08947CC9-70B4-7B46-A134-ABC5389D3C3F}" dt="2022-10-17T05:47:45.037" v="2368" actId="478"/>
          <ac:picMkLst>
            <pc:docMk/>
            <pc:sldMk cId="347140897" sldId="344"/>
            <ac:picMk id="11" creationId="{5465B420-10FD-F4A0-0C16-CADCC331EF7B}"/>
          </ac:picMkLst>
        </pc:picChg>
        <pc:picChg chg="add del mod topLvl">
          <ac:chgData name="OUYANG, Xiaomin" userId="7dbf9a9a-e2e7-4532-b76c-a4a334073812" providerId="ADAL" clId="{08947CC9-70B4-7B46-A134-ABC5389D3C3F}" dt="2022-10-18T08:21:10.806" v="14762" actId="478"/>
          <ac:picMkLst>
            <pc:docMk/>
            <pc:sldMk cId="347140897" sldId="344"/>
            <ac:picMk id="16" creationId="{D373F071-E29D-D3B7-E245-DFF97DE844FC}"/>
          </ac:picMkLst>
        </pc:picChg>
        <pc:picChg chg="del mod">
          <ac:chgData name="OUYANG, Xiaomin" userId="7dbf9a9a-e2e7-4532-b76c-a4a334073812" providerId="ADAL" clId="{08947CC9-70B4-7B46-A134-ABC5389D3C3F}" dt="2022-10-17T05:45:28.591" v="2351" actId="478"/>
          <ac:picMkLst>
            <pc:docMk/>
            <pc:sldMk cId="347140897" sldId="344"/>
            <ac:picMk id="23" creationId="{5652661B-BD2D-126B-D75E-BBCA4C8A53CF}"/>
          </ac:picMkLst>
        </pc:picChg>
        <pc:picChg chg="add del mod">
          <ac:chgData name="OUYANG, Xiaomin" userId="7dbf9a9a-e2e7-4532-b76c-a4a334073812" providerId="ADAL" clId="{08947CC9-70B4-7B46-A134-ABC5389D3C3F}" dt="2022-10-17T13:19:09.779" v="3982" actId="478"/>
          <ac:picMkLst>
            <pc:docMk/>
            <pc:sldMk cId="347140897" sldId="344"/>
            <ac:picMk id="29" creationId="{851BEB97-89E4-2F32-4A8A-1A840D130E3F}"/>
          </ac:picMkLst>
        </pc:pic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28" creationId="{9650CA2C-5F89-8F34-0C31-D3BD1E1ABCCC}"/>
          </ac:cxnSpMkLst>
        </pc:cxnChg>
        <pc:cxnChg chg="del mod">
          <ac:chgData name="OUYANG, Xiaomin" userId="7dbf9a9a-e2e7-4532-b76c-a4a334073812" providerId="ADAL" clId="{08947CC9-70B4-7B46-A134-ABC5389D3C3F}" dt="2022-10-17T05:45:35.409" v="2357" actId="478"/>
          <ac:cxnSpMkLst>
            <pc:docMk/>
            <pc:sldMk cId="347140897" sldId="344"/>
            <ac:cxnSpMk id="31" creationId="{0468FE80-959F-DAC3-3B8E-2E38755EA1C4}"/>
          </ac:cxnSpMkLst>
        </pc:cxnChg>
        <pc:cxnChg chg="mod topLvl">
          <ac:chgData name="OUYANG, Xiaomin" userId="7dbf9a9a-e2e7-4532-b76c-a4a334073812" providerId="ADAL" clId="{08947CC9-70B4-7B46-A134-ABC5389D3C3F}" dt="2022-10-18T08:21:31.683" v="14771" actId="1076"/>
          <ac:cxnSpMkLst>
            <pc:docMk/>
            <pc:sldMk cId="347140897" sldId="344"/>
            <ac:cxnSpMk id="32" creationId="{A71B5785-F761-9C06-C124-4E38BF5C304D}"/>
          </ac:cxnSpMkLst>
        </pc:cxnChg>
      </pc:sldChg>
      <pc:sldChg chg="addSp delSp modSp mod delAnim modAnim modNotesTx">
        <pc:chgData name="OUYANG, Xiaomin" userId="7dbf9a9a-e2e7-4532-b76c-a4a334073812" providerId="ADAL" clId="{08947CC9-70B4-7B46-A134-ABC5389D3C3F}" dt="2022-10-18T13:22:50.738" v="17889" actId="20577"/>
        <pc:sldMkLst>
          <pc:docMk/>
          <pc:sldMk cId="1134185217" sldId="351"/>
        </pc:sldMkLst>
        <pc:spChg chg="add mod">
          <ac:chgData name="OUYANG, Xiaomin" userId="7dbf9a9a-e2e7-4532-b76c-a4a334073812" providerId="ADAL" clId="{08947CC9-70B4-7B46-A134-ABC5389D3C3F}" dt="2022-10-17T13:54:16.310" v="4031" actId="1076"/>
          <ac:spMkLst>
            <pc:docMk/>
            <pc:sldMk cId="1134185217" sldId="351"/>
            <ac:spMk id="2" creationId="{1E040EBD-9E9F-FA0B-ACCB-F17B72B4C232}"/>
          </ac:spMkLst>
        </pc:spChg>
        <pc:spChg chg="mod">
          <ac:chgData name="OUYANG, Xiaomin" userId="7dbf9a9a-e2e7-4532-b76c-a4a334073812" providerId="ADAL" clId="{08947CC9-70B4-7B46-A134-ABC5389D3C3F}" dt="2022-10-17T05:21:40.811" v="2272"/>
          <ac:spMkLst>
            <pc:docMk/>
            <pc:sldMk cId="1134185217" sldId="351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134185217" sldId="351"/>
            <ac:spMk id="5" creationId="{EB4F056E-09F5-1C48-A76D-4B2E5115A501}"/>
          </ac:spMkLst>
        </pc:spChg>
        <pc:spChg chg="del">
          <ac:chgData name="OUYANG, Xiaomin" userId="7dbf9a9a-e2e7-4532-b76c-a4a334073812" providerId="ADAL" clId="{08947CC9-70B4-7B46-A134-ABC5389D3C3F}" dt="2022-10-16T12:20:42.907" v="501" actId="478"/>
          <ac:spMkLst>
            <pc:docMk/>
            <pc:sldMk cId="1134185217" sldId="351"/>
            <ac:spMk id="6" creationId="{EE8AAD06-784D-4A4E-8347-B6052E318B03}"/>
          </ac:spMkLst>
        </pc:spChg>
        <pc:spChg chg="mod">
          <ac:chgData name="OUYANG, Xiaomin" userId="7dbf9a9a-e2e7-4532-b76c-a4a334073812" providerId="ADAL" clId="{08947CC9-70B4-7B46-A134-ABC5389D3C3F}" dt="2022-10-17T05:21:56" v="2285" actId="20577"/>
          <ac:spMkLst>
            <pc:docMk/>
            <pc:sldMk cId="1134185217" sldId="351"/>
            <ac:spMk id="8" creationId="{794BDADB-28E8-3C02-D55A-B4BBB673C3A5}"/>
          </ac:spMkLst>
        </pc:spChg>
        <pc:spChg chg="add mod">
          <ac:chgData name="OUYANG, Xiaomin" userId="7dbf9a9a-e2e7-4532-b76c-a4a334073812" providerId="ADAL" clId="{08947CC9-70B4-7B46-A134-ABC5389D3C3F}" dt="2022-10-17T05:22:07.205" v="2289"/>
          <ac:spMkLst>
            <pc:docMk/>
            <pc:sldMk cId="1134185217" sldId="351"/>
            <ac:spMk id="12" creationId="{681090A4-AC8F-34F8-EC6E-9307F9E71237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134185217" sldId="351"/>
            <ac:spMk id="13" creationId="{CD07FD9A-5529-BC97-CCA6-4CC1D9BC00C9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8T08:12:25.109" v="14561" actId="1076"/>
          <ac:spMkLst>
            <pc:docMk/>
            <pc:sldMk cId="1134185217" sldId="351"/>
            <ac:spMk id="21" creationId="{5975DB52-54FF-AD07-08AD-0E7946679758}"/>
          </ac:spMkLst>
        </pc:spChg>
        <pc:spChg chg="del">
          <ac:chgData name="OUYANG, Xiaomin" userId="7dbf9a9a-e2e7-4532-b76c-a4a334073812" providerId="ADAL" clId="{08947CC9-70B4-7B46-A134-ABC5389D3C3F}" dt="2022-10-16T12:21:06.067" v="502" actId="478"/>
          <ac:spMkLst>
            <pc:docMk/>
            <pc:sldMk cId="1134185217" sldId="351"/>
            <ac:spMk id="27" creationId="{43B090E7-E00C-436C-BED8-E4CCD02F3D08}"/>
          </ac:spMkLst>
        </pc:spChg>
        <pc:spChg chg="del mod">
          <ac:chgData name="OUYANG, Xiaomin" userId="7dbf9a9a-e2e7-4532-b76c-a4a334073812" providerId="ADAL" clId="{08947CC9-70B4-7B46-A134-ABC5389D3C3F}" dt="2022-10-17T00:43:02.633" v="1800" actId="478"/>
          <ac:spMkLst>
            <pc:docMk/>
            <pc:sldMk cId="1134185217" sldId="351"/>
            <ac:spMk id="32" creationId="{4138970F-82B4-D620-41DB-1C6E7646DCA3}"/>
          </ac:spMkLst>
        </pc:spChg>
        <pc:spChg chg="del mod">
          <ac:chgData name="OUYANG, Xiaomin" userId="7dbf9a9a-e2e7-4532-b76c-a4a334073812" providerId="ADAL" clId="{08947CC9-70B4-7B46-A134-ABC5389D3C3F}" dt="2022-10-17T00:43:05.351" v="1801" actId="478"/>
          <ac:spMkLst>
            <pc:docMk/>
            <pc:sldMk cId="1134185217" sldId="351"/>
            <ac:spMk id="33" creationId="{27817325-DB90-51AA-F023-CABA2C54857E}"/>
          </ac:spMkLst>
        </pc:spChg>
        <pc:picChg chg="add del mod">
          <ac:chgData name="OUYANG, Xiaomin" userId="7dbf9a9a-e2e7-4532-b76c-a4a334073812" providerId="ADAL" clId="{08947CC9-70B4-7B46-A134-ABC5389D3C3F}" dt="2022-10-17T13:53:46.631" v="4019" actId="478"/>
          <ac:picMkLst>
            <pc:docMk/>
            <pc:sldMk cId="1134185217" sldId="351"/>
            <ac:picMk id="5" creationId="{81ACE6FB-BF95-D632-2649-6AE401D381E4}"/>
          </ac:picMkLst>
        </pc:picChg>
        <pc:picChg chg="add del mod">
          <ac:chgData name="OUYANG, Xiaomin" userId="7dbf9a9a-e2e7-4532-b76c-a4a334073812" providerId="ADAL" clId="{08947CC9-70B4-7B46-A134-ABC5389D3C3F}" dt="2022-10-17T13:54:43.298" v="4032" actId="478"/>
          <ac:picMkLst>
            <pc:docMk/>
            <pc:sldMk cId="1134185217" sldId="351"/>
            <ac:picMk id="7" creationId="{42647E04-64AD-68DD-0520-99D746B76E59}"/>
          </ac:picMkLst>
        </pc:picChg>
        <pc:picChg chg="del">
          <ac:chgData name="OUYANG, Xiaomin" userId="7dbf9a9a-e2e7-4532-b76c-a4a334073812" providerId="ADAL" clId="{08947CC9-70B4-7B46-A134-ABC5389D3C3F}" dt="2022-10-16T12:20:42.907" v="501" actId="478"/>
          <ac:picMkLst>
            <pc:docMk/>
            <pc:sldMk cId="1134185217" sldId="351"/>
            <ac:picMk id="7" creationId="{E4B779F5-1BED-FE50-4387-5F75E86EADF9}"/>
          </ac:picMkLst>
        </pc:picChg>
        <pc:picChg chg="add del mod">
          <ac:chgData name="OUYANG, Xiaomin" userId="7dbf9a9a-e2e7-4532-b76c-a4a334073812" providerId="ADAL" clId="{08947CC9-70B4-7B46-A134-ABC5389D3C3F}" dt="2022-10-18T08:12:06.453" v="14553" actId="478"/>
          <ac:picMkLst>
            <pc:docMk/>
            <pc:sldMk cId="1134185217" sldId="351"/>
            <ac:picMk id="9" creationId="{75CB42B3-5193-97D6-BF44-E32FF5FBC1A8}"/>
          </ac:picMkLst>
        </pc:picChg>
        <pc:picChg chg="add mod">
          <ac:chgData name="OUYANG, Xiaomin" userId="7dbf9a9a-e2e7-4532-b76c-a4a334073812" providerId="ADAL" clId="{08947CC9-70B4-7B46-A134-ABC5389D3C3F}" dt="2022-10-18T08:12:20.229" v="14560" actId="1076"/>
          <ac:picMkLst>
            <pc:docMk/>
            <pc:sldMk cId="1134185217" sldId="351"/>
            <ac:picMk id="11" creationId="{2B48BA33-2B44-1600-A139-01D6B4E267D6}"/>
          </ac:picMkLst>
        </pc:picChg>
        <pc:picChg chg="add del mod">
          <ac:chgData name="OUYANG, Xiaomin" userId="7dbf9a9a-e2e7-4532-b76c-a4a334073812" providerId="ADAL" clId="{08947CC9-70B4-7B46-A134-ABC5389D3C3F}" dt="2022-10-17T13:47:55.980" v="4012" actId="478"/>
          <ac:picMkLst>
            <pc:docMk/>
            <pc:sldMk cId="1134185217" sldId="351"/>
            <ac:picMk id="11" creationId="{935DBFC7-7E16-50DB-C11A-EBB008278583}"/>
          </ac:picMkLst>
        </pc:picChg>
        <pc:picChg chg="add mod">
          <ac:chgData name="OUYANG, Xiaomin" userId="7dbf9a9a-e2e7-4532-b76c-a4a334073812" providerId="ADAL" clId="{08947CC9-70B4-7B46-A134-ABC5389D3C3F}" dt="2022-10-17T13:54:48.687" v="4037" actId="1076"/>
          <ac:picMkLst>
            <pc:docMk/>
            <pc:sldMk cId="1134185217" sldId="351"/>
            <ac:picMk id="14" creationId="{5C0EF7A8-602F-E660-FB2F-957EA71F426F}"/>
          </ac:picMkLst>
        </pc:picChg>
        <pc:picChg chg="del mod">
          <ac:chgData name="OUYANG, Xiaomin" userId="7dbf9a9a-e2e7-4532-b76c-a4a334073812" providerId="ADAL" clId="{08947CC9-70B4-7B46-A134-ABC5389D3C3F}" dt="2022-10-17T02:03:53.100" v="2181" actId="478"/>
          <ac:picMkLst>
            <pc:docMk/>
            <pc:sldMk cId="1134185217" sldId="351"/>
            <ac:picMk id="19" creationId="{B71028E3-6812-061A-EA2A-01091667E358}"/>
          </ac:picMkLst>
        </pc:picChg>
        <pc:picChg chg="del mod">
          <ac:chgData name="OUYANG, Xiaomin" userId="7dbf9a9a-e2e7-4532-b76c-a4a334073812" providerId="ADAL" clId="{08947CC9-70B4-7B46-A134-ABC5389D3C3F}" dt="2022-10-17T04:44:13.203" v="2244" actId="478"/>
          <ac:picMkLst>
            <pc:docMk/>
            <pc:sldMk cId="1134185217" sldId="351"/>
            <ac:picMk id="20" creationId="{01BCAB1F-A27E-BE3E-7435-C47C2B076ABF}"/>
          </ac:picMkLst>
        </pc:picChg>
        <pc:cxnChg chg="del">
          <ac:chgData name="OUYANG, Xiaomin" userId="7dbf9a9a-e2e7-4532-b76c-a4a334073812" providerId="ADAL" clId="{08947CC9-70B4-7B46-A134-ABC5389D3C3F}" dt="2022-10-16T12:20:42.907" v="501" actId="478"/>
          <ac:cxnSpMkLst>
            <pc:docMk/>
            <pc:sldMk cId="1134185217" sldId="351"/>
            <ac:cxnSpMk id="22" creationId="{2A330B87-3CF2-2E84-57BB-93D194266B69}"/>
          </ac:cxnSpMkLst>
        </pc:cxnChg>
      </pc:sldChg>
      <pc:sldChg chg="del">
        <pc:chgData name="OUYANG, Xiaomin" userId="7dbf9a9a-e2e7-4532-b76c-a4a334073812" providerId="ADAL" clId="{08947CC9-70B4-7B46-A134-ABC5389D3C3F}" dt="2022-10-16T12:14:56.225" v="388" actId="2696"/>
        <pc:sldMkLst>
          <pc:docMk/>
          <pc:sldMk cId="1812196021" sldId="354"/>
        </pc:sldMkLst>
      </pc:sldChg>
      <pc:sldChg chg="addSp delSp modSp del mod modAnim modNotesTx">
        <pc:chgData name="OUYANG, Xiaomin" userId="7dbf9a9a-e2e7-4532-b76c-a4a334073812" providerId="ADAL" clId="{08947CC9-70B4-7B46-A134-ABC5389D3C3F}" dt="2022-10-18T08:33:20.368" v="14813" actId="2696"/>
        <pc:sldMkLst>
          <pc:docMk/>
          <pc:sldMk cId="2850994987" sldId="358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2850994987" sldId="358"/>
            <ac:spMk id="2" creationId="{5D848539-29AE-CB4D-9FD9-F8A77C8E5EE5}"/>
          </ac:spMkLst>
        </pc:spChg>
        <pc:spChg chg="mod">
          <ac:chgData name="OUYANG, Xiaomin" userId="7dbf9a9a-e2e7-4532-b76c-a4a334073812" providerId="ADAL" clId="{08947CC9-70B4-7B46-A134-ABC5389D3C3F}" dt="2022-10-18T03:41:08.479" v="10822" actId="20577"/>
          <ac:spMkLst>
            <pc:docMk/>
            <pc:sldMk cId="2850994987" sldId="358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03:41:06.022" v="10821" actId="20577"/>
          <ac:spMkLst>
            <pc:docMk/>
            <pc:sldMk cId="2850994987" sldId="358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7T10:06:35.365" v="2783" actId="1076"/>
          <ac:spMkLst>
            <pc:docMk/>
            <pc:sldMk cId="2850994987" sldId="358"/>
            <ac:spMk id="7" creationId="{F92EBB03-62B4-88F0-7DBA-457DBB3CBCCF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2850994987" sldId="358"/>
            <ac:spMk id="10" creationId="{A46031C8-B6B2-5E90-05C0-732AF6FADC83}"/>
          </ac:spMkLst>
        </pc:spChg>
        <pc:spChg chg="mod">
          <ac:chgData name="OUYANG, Xiaomin" userId="7dbf9a9a-e2e7-4532-b76c-a4a334073812" providerId="ADAL" clId="{08947CC9-70B4-7B46-A134-ABC5389D3C3F}" dt="2022-10-18T03:41:15.895" v="10826" actId="14100"/>
          <ac:spMkLst>
            <pc:docMk/>
            <pc:sldMk cId="2850994987" sldId="358"/>
            <ac:spMk id="17" creationId="{D67C8E4E-A162-6E4B-8B5A-1F538AABDC3C}"/>
          </ac:spMkLst>
        </pc:spChg>
        <pc:grpChg chg="mod">
          <ac:chgData name="OUYANG, Xiaomin" userId="7dbf9a9a-e2e7-4532-b76c-a4a334073812" providerId="ADAL" clId="{08947CC9-70B4-7B46-A134-ABC5389D3C3F}" dt="2022-10-16T12:03:03.774" v="264" actId="1076"/>
          <ac:grpSpMkLst>
            <pc:docMk/>
            <pc:sldMk cId="2850994987" sldId="358"/>
            <ac:grpSpMk id="117" creationId="{EEAB9E6E-7B1C-8345-7396-808DBAD7B2AF}"/>
          </ac:grpSpMkLst>
        </pc:grpChg>
        <pc:grpChg chg="mod">
          <ac:chgData name="OUYANG, Xiaomin" userId="7dbf9a9a-e2e7-4532-b76c-a4a334073812" providerId="ADAL" clId="{08947CC9-70B4-7B46-A134-ABC5389D3C3F}" dt="2022-10-16T12:02:45.678" v="262" actId="1076"/>
          <ac:grpSpMkLst>
            <pc:docMk/>
            <pc:sldMk cId="2850994987" sldId="358"/>
            <ac:grpSpMk id="118" creationId="{C09E604B-A6B2-A668-61A4-35C279E31181}"/>
          </ac:grpSpMkLst>
        </pc:grpChg>
        <pc:picChg chg="mod">
          <ac:chgData name="OUYANG, Xiaomin" userId="7dbf9a9a-e2e7-4532-b76c-a4a334073812" providerId="ADAL" clId="{08947CC9-70B4-7B46-A134-ABC5389D3C3F}" dt="2022-10-17T10:09:55.361" v="2793" actId="1076"/>
          <ac:picMkLst>
            <pc:docMk/>
            <pc:sldMk cId="2850994987" sldId="35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7T10:09:58.369" v="2794" actId="1076"/>
          <ac:picMkLst>
            <pc:docMk/>
            <pc:sldMk cId="2850994987" sldId="358"/>
            <ac:picMk id="8" creationId="{CA9CF71A-D76F-2693-9B8E-3025918D7B72}"/>
          </ac:picMkLst>
        </pc:picChg>
        <pc:picChg chg="mod">
          <ac:chgData name="OUYANG, Xiaomin" userId="7dbf9a9a-e2e7-4532-b76c-a4a334073812" providerId="ADAL" clId="{08947CC9-70B4-7B46-A134-ABC5389D3C3F}" dt="2022-10-17T10:10:00.410" v="2795" actId="1076"/>
          <ac:picMkLst>
            <pc:docMk/>
            <pc:sldMk cId="2850994987" sldId="35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6T12:01:13.028" v="257" actId="1076"/>
          <ac:picMkLst>
            <pc:docMk/>
            <pc:sldMk cId="2850994987" sldId="358"/>
            <ac:picMk id="41" creationId="{7C6DBAF3-03FB-4DE2-4768-7AFE49D16E95}"/>
          </ac:picMkLst>
        </pc:picChg>
        <pc:picChg chg="mod">
          <ac:chgData name="OUYANG, Xiaomin" userId="7dbf9a9a-e2e7-4532-b76c-a4a334073812" providerId="ADAL" clId="{08947CC9-70B4-7B46-A134-ABC5389D3C3F}" dt="2022-10-16T12:01:14.931" v="258" actId="1076"/>
          <ac:picMkLst>
            <pc:docMk/>
            <pc:sldMk cId="2850994987" sldId="358"/>
            <ac:picMk id="43" creationId="{AC3B78F5-8A56-9F1F-10E7-AA14625BAF9F}"/>
          </ac:picMkLst>
        </pc:picChg>
      </pc:sldChg>
      <pc:sldChg chg="add">
        <pc:chgData name="OUYANG, Xiaomin" userId="7dbf9a9a-e2e7-4532-b76c-a4a334073812" providerId="ADAL" clId="{08947CC9-70B4-7B46-A134-ABC5389D3C3F}" dt="2022-10-18T08:33:23.771" v="14814"/>
        <pc:sldMkLst>
          <pc:docMk/>
          <pc:sldMk cId="4083356969" sldId="358"/>
        </pc:sldMkLst>
      </pc:sldChg>
      <pc:sldChg chg="addSp delSp modSp mod delAnim modAnim modNotesTx">
        <pc:chgData name="OUYANG, Xiaomin" userId="7dbf9a9a-e2e7-4532-b76c-a4a334073812" providerId="ADAL" clId="{08947CC9-70B4-7B46-A134-ABC5389D3C3F}" dt="2022-10-18T13:23:18.037" v="17921" actId="20577"/>
        <pc:sldMkLst>
          <pc:docMk/>
          <pc:sldMk cId="3750238358" sldId="364"/>
        </pc:sldMkLst>
        <pc:spChg chg="add del mod">
          <ac:chgData name="OUYANG, Xiaomin" userId="7dbf9a9a-e2e7-4532-b76c-a4a334073812" providerId="ADAL" clId="{08947CC9-70B4-7B46-A134-ABC5389D3C3F}" dt="2022-10-18T08:40:01.021" v="14853" actId="478"/>
          <ac:spMkLst>
            <pc:docMk/>
            <pc:sldMk cId="3750238358" sldId="364"/>
            <ac:spMk id="2" creationId="{F855586B-9FAC-E0F3-C421-C52F64ABDB7D}"/>
          </ac:spMkLst>
        </pc:spChg>
        <pc:spChg chg="add mod">
          <ac:chgData name="OUYANG, Xiaomin" userId="7dbf9a9a-e2e7-4532-b76c-a4a334073812" providerId="ADAL" clId="{08947CC9-70B4-7B46-A134-ABC5389D3C3F}" dt="2022-10-18T08:40:27.638" v="14885" actId="14100"/>
          <ac:spMkLst>
            <pc:docMk/>
            <pc:sldMk cId="3750238358" sldId="364"/>
            <ac:spMk id="3" creationId="{0D564C6E-7C43-A3DC-D53F-29A4A0E3BCA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750238358" sldId="364"/>
            <ac:spMk id="3" creationId="{B45FBD73-F0DC-144B-A6C8-246195A21AC4}"/>
          </ac:spMkLst>
        </pc:spChg>
        <pc:spChg chg="mod">
          <ac:chgData name="OUYANG, Xiaomin" userId="7dbf9a9a-e2e7-4532-b76c-a4a334073812" providerId="ADAL" clId="{08947CC9-70B4-7B46-A134-ABC5389D3C3F}" dt="2022-10-18T08:16:37.726" v="14761" actId="1076"/>
          <ac:spMkLst>
            <pc:docMk/>
            <pc:sldMk cId="3750238358" sldId="364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08:41:37.054" v="14949" actId="1076"/>
          <ac:spMkLst>
            <pc:docMk/>
            <pc:sldMk cId="3750238358" sldId="364"/>
            <ac:spMk id="5" creationId="{5109B854-1D4F-1A6C-80BC-A4B19C3823CC}"/>
          </ac:spMkLst>
        </pc:spChg>
        <pc:spChg chg="del">
          <ac:chgData name="OUYANG, Xiaomin" userId="7dbf9a9a-e2e7-4532-b76c-a4a334073812" providerId="ADAL" clId="{08947CC9-70B4-7B46-A134-ABC5389D3C3F}" dt="2022-10-16T12:18:03.489" v="424" actId="478"/>
          <ac:spMkLst>
            <pc:docMk/>
            <pc:sldMk cId="3750238358" sldId="364"/>
            <ac:spMk id="8" creationId="{ABBBDFCD-F1B4-257F-AB81-252361AE12E3}"/>
          </ac:spMkLst>
        </pc:spChg>
        <pc:spChg chg="del topLvl">
          <ac:chgData name="OUYANG, Xiaomin" userId="7dbf9a9a-e2e7-4532-b76c-a4a334073812" providerId="ADAL" clId="{08947CC9-70B4-7B46-A134-ABC5389D3C3F}" dt="2022-10-16T12:18:50.034" v="434" actId="478"/>
          <ac:spMkLst>
            <pc:docMk/>
            <pc:sldMk cId="3750238358" sldId="364"/>
            <ac:spMk id="12" creationId="{4D5A27F7-A480-14D5-D00C-E720A19688C8}"/>
          </ac:spMkLst>
        </pc:spChg>
        <pc:spChg chg="del mod">
          <ac:chgData name="OUYANG, Xiaomin" userId="7dbf9a9a-e2e7-4532-b76c-a4a334073812" providerId="ADAL" clId="{08947CC9-70B4-7B46-A134-ABC5389D3C3F}" dt="2022-10-18T08:16:08.467" v="14747" actId="478"/>
          <ac:spMkLst>
            <pc:docMk/>
            <pc:sldMk cId="3750238358" sldId="364"/>
            <ac:spMk id="13" creationId="{CFCA6927-D3C7-EE2A-C6C4-2BE7515AD016}"/>
          </ac:spMkLst>
        </pc:spChg>
        <pc:spChg chg="mod">
          <ac:chgData name="OUYANG, Xiaomin" userId="7dbf9a9a-e2e7-4532-b76c-a4a334073812" providerId="ADAL" clId="{08947CC9-70B4-7B46-A134-ABC5389D3C3F}" dt="2022-10-18T08:39:45.673" v="14844" actId="20577"/>
          <ac:spMkLst>
            <pc:docMk/>
            <pc:sldMk cId="3750238358" sldId="364"/>
            <ac:spMk id="14" creationId="{18B69D37-9FFB-0A41-8AB3-AB8A8354D7C4}"/>
          </ac:spMkLst>
        </pc:spChg>
        <pc:spChg chg="del mod">
          <ac:chgData name="OUYANG, Xiaomin" userId="7dbf9a9a-e2e7-4532-b76c-a4a334073812" providerId="ADAL" clId="{08947CC9-70B4-7B46-A134-ABC5389D3C3F}" dt="2022-10-18T08:16:29.648" v="14759" actId="478"/>
          <ac:spMkLst>
            <pc:docMk/>
            <pc:sldMk cId="3750238358" sldId="364"/>
            <ac:spMk id="15" creationId="{AA7D4638-55CD-6802-C369-A1CA4D88ED42}"/>
          </ac:spMkLst>
        </pc:spChg>
        <pc:spChg chg="del mod">
          <ac:chgData name="OUYANG, Xiaomin" userId="7dbf9a9a-e2e7-4532-b76c-a4a334073812" providerId="ADAL" clId="{08947CC9-70B4-7B46-A134-ABC5389D3C3F}" dt="2022-10-16T15:03:49.726" v="1569" actId="478"/>
          <ac:spMkLst>
            <pc:docMk/>
            <pc:sldMk cId="3750238358" sldId="364"/>
            <ac:spMk id="17" creationId="{BCB7EDDD-76BA-CEEB-AD28-258989B822F1}"/>
          </ac:spMkLst>
        </pc:spChg>
        <pc:spChg chg="add del mod topLvl">
          <ac:chgData name="OUYANG, Xiaomin" userId="7dbf9a9a-e2e7-4532-b76c-a4a334073812" providerId="ADAL" clId="{08947CC9-70B4-7B46-A134-ABC5389D3C3F}" dt="2022-10-17T04:30:57.704" v="2240" actId="478"/>
          <ac:spMkLst>
            <pc:docMk/>
            <pc:sldMk cId="3750238358" sldId="364"/>
            <ac:spMk id="20" creationId="{904891C3-3E77-8689-87AF-F765895FA650}"/>
          </ac:spMkLst>
        </pc:spChg>
        <pc:spChg chg="mod">
          <ac:chgData name="OUYANG, Xiaomin" userId="7dbf9a9a-e2e7-4532-b76c-a4a334073812" providerId="ADAL" clId="{08947CC9-70B4-7B46-A134-ABC5389D3C3F}" dt="2022-10-18T08:39:37.411" v="14833" actId="20577"/>
          <ac:spMkLst>
            <pc:docMk/>
            <pc:sldMk cId="3750238358" sldId="364"/>
            <ac:spMk id="22" creationId="{06A4747B-9D2C-B90A-F41F-477F75A19B7B}"/>
          </ac:spMkLst>
        </pc:spChg>
        <pc:spChg chg="add mod">
          <ac:chgData name="OUYANG, Xiaomin" userId="7dbf9a9a-e2e7-4532-b76c-a4a334073812" providerId="ADAL" clId="{08947CC9-70B4-7B46-A134-ABC5389D3C3F}" dt="2022-10-16T15:08:11.799" v="1662" actId="164"/>
          <ac:spMkLst>
            <pc:docMk/>
            <pc:sldMk cId="3750238358" sldId="364"/>
            <ac:spMk id="24" creationId="{4924A9C8-C110-FA3A-4A4B-C8EE96125A28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750238358" sldId="364"/>
            <ac:spMk id="27" creationId="{E5AB8663-075F-BA41-7707-6508CF204E6D}"/>
          </ac:spMkLst>
        </pc:spChg>
        <pc:grpChg chg="del">
          <ac:chgData name="OUYANG, Xiaomin" userId="7dbf9a9a-e2e7-4532-b76c-a4a334073812" providerId="ADAL" clId="{08947CC9-70B4-7B46-A134-ABC5389D3C3F}" dt="2022-10-16T12:18:02.089" v="423" actId="478"/>
          <ac:grpSpMkLst>
            <pc:docMk/>
            <pc:sldMk cId="3750238358" sldId="364"/>
            <ac:grpSpMk id="18" creationId="{4BC031D1-C2C3-1D61-ABE3-BA875320DA20}"/>
          </ac:grpSpMkLst>
        </pc:grpChg>
        <pc:grpChg chg="del mod">
          <ac:chgData name="OUYANG, Xiaomin" userId="7dbf9a9a-e2e7-4532-b76c-a4a334073812" providerId="ADAL" clId="{08947CC9-70B4-7B46-A134-ABC5389D3C3F}" dt="2022-10-16T12:18:50.034" v="434" actId="478"/>
          <ac:grpSpMkLst>
            <pc:docMk/>
            <pc:sldMk cId="3750238358" sldId="364"/>
            <ac:grpSpMk id="19" creationId="{254CF35E-507C-CB8E-8C06-CF6CF0BCA2D0}"/>
          </ac:grpSpMkLst>
        </pc:grpChg>
        <pc:grpChg chg="add del mod">
          <ac:chgData name="OUYANG, Xiaomin" userId="7dbf9a9a-e2e7-4532-b76c-a4a334073812" providerId="ADAL" clId="{08947CC9-70B4-7B46-A134-ABC5389D3C3F}" dt="2022-10-17T04:30:57.704" v="2240" actId="478"/>
          <ac:grpSpMkLst>
            <pc:docMk/>
            <pc:sldMk cId="3750238358" sldId="364"/>
            <ac:grpSpMk id="25" creationId="{F05AF45D-B666-670B-A6EB-7BC879CB8C36}"/>
          </ac:grpSpMkLst>
        </pc:grpChg>
        <pc:grpChg chg="add del mod">
          <ac:chgData name="OUYANG, Xiaomin" userId="7dbf9a9a-e2e7-4532-b76c-a4a334073812" providerId="ADAL" clId="{08947CC9-70B4-7B46-A134-ABC5389D3C3F}" dt="2022-10-17T04:30:26.649" v="2232" actId="478"/>
          <ac:grpSpMkLst>
            <pc:docMk/>
            <pc:sldMk cId="3750238358" sldId="364"/>
            <ac:grpSpMk id="26" creationId="{25454A6A-E3D7-DF08-6B85-DEE17B0AC7F1}"/>
          </ac:grpSpMkLst>
        </pc:grpChg>
        <pc:picChg chg="del mod">
          <ac:chgData name="OUYANG, Xiaomin" userId="7dbf9a9a-e2e7-4532-b76c-a4a334073812" providerId="ADAL" clId="{08947CC9-70B4-7B46-A134-ABC5389D3C3F}" dt="2022-10-16T15:04:56.321" v="1571" actId="478"/>
          <ac:picMkLst>
            <pc:docMk/>
            <pc:sldMk cId="3750238358" sldId="364"/>
            <ac:picMk id="5" creationId="{65A4008C-BB6E-0433-9AA3-5E8C2E7F581B}"/>
          </ac:picMkLst>
        </pc:picChg>
        <pc:picChg chg="add mod">
          <ac:chgData name="OUYANG, Xiaomin" userId="7dbf9a9a-e2e7-4532-b76c-a4a334073812" providerId="ADAL" clId="{08947CC9-70B4-7B46-A134-ABC5389D3C3F}" dt="2022-10-18T08:41:28.790" v="14947" actId="1076"/>
          <ac:picMkLst>
            <pc:docMk/>
            <pc:sldMk cId="3750238358" sldId="364"/>
            <ac:picMk id="6" creationId="{DAB472C4-AC2F-17D3-A23B-4A5ABD4FD59E}"/>
          </ac:picMkLst>
        </pc:picChg>
        <pc:picChg chg="del mod topLvl">
          <ac:chgData name="OUYANG, Xiaomin" userId="7dbf9a9a-e2e7-4532-b76c-a4a334073812" providerId="ADAL" clId="{08947CC9-70B4-7B46-A134-ABC5389D3C3F}" dt="2022-10-16T15:07:37.548" v="1651" actId="478"/>
          <ac:picMkLst>
            <pc:docMk/>
            <pc:sldMk cId="3750238358" sldId="364"/>
            <ac:picMk id="9" creationId="{23638CE3-9917-4D9E-C42B-7F426240360C}"/>
          </ac:picMkLst>
        </pc:picChg>
        <pc:picChg chg="add mod topLvl">
          <ac:chgData name="OUYANG, Xiaomin" userId="7dbf9a9a-e2e7-4532-b76c-a4a334073812" providerId="ADAL" clId="{08947CC9-70B4-7B46-A134-ABC5389D3C3F}" dt="2022-10-18T08:41:31.782" v="14948" actId="1076"/>
          <ac:picMkLst>
            <pc:docMk/>
            <pc:sldMk cId="3750238358" sldId="364"/>
            <ac:picMk id="16" creationId="{38A6356D-84C8-1CFD-521C-B383EEE5D0BD}"/>
          </ac:picMkLst>
        </pc:picChg>
        <pc:picChg chg="add mod">
          <ac:chgData name="OUYANG, Xiaomin" userId="7dbf9a9a-e2e7-4532-b76c-a4a334073812" providerId="ADAL" clId="{08947CC9-70B4-7B46-A134-ABC5389D3C3F}" dt="2022-10-16T15:08:11.799" v="1662" actId="164"/>
          <ac:picMkLst>
            <pc:docMk/>
            <pc:sldMk cId="3750238358" sldId="364"/>
            <ac:picMk id="23" creationId="{1F82F2FA-79F0-6989-CA9F-9B84422EA891}"/>
          </ac:picMkLst>
        </pc:picChg>
      </pc:sldChg>
      <pc:sldChg chg="addSp delSp modSp mod addAnim delAnim modAnim modNotesTx">
        <pc:chgData name="OUYANG, Xiaomin" userId="7dbf9a9a-e2e7-4532-b76c-a4a334073812" providerId="ADAL" clId="{08947CC9-70B4-7B46-A134-ABC5389D3C3F}" dt="2022-10-18T14:36:58.985" v="18205" actId="20577"/>
        <pc:sldMkLst>
          <pc:docMk/>
          <pc:sldMk cId="1418602953" sldId="365"/>
        </pc:sldMkLst>
        <pc:spChg chg="mod">
          <ac:chgData name="OUYANG, Xiaomin" userId="7dbf9a9a-e2e7-4532-b76c-a4a334073812" providerId="ADAL" clId="{08947CC9-70B4-7B46-A134-ABC5389D3C3F}" dt="2022-10-18T08:04:38.742" v="14494" actId="1035"/>
          <ac:spMkLst>
            <pc:docMk/>
            <pc:sldMk cId="1418602953" sldId="365"/>
            <ac:spMk id="2" creationId="{0758F64F-924F-6CF1-3BB3-B3473F319535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418602953" sldId="365"/>
            <ac:spMk id="3" creationId="{F5D0D731-6055-29EC-17E4-864E336C75AC}"/>
          </ac:spMkLst>
        </pc:spChg>
        <pc:spChg chg="mod">
          <ac:chgData name="OUYANG, Xiaomin" userId="7dbf9a9a-e2e7-4532-b76c-a4a334073812" providerId="ADAL" clId="{08947CC9-70B4-7B46-A134-ABC5389D3C3F}" dt="2022-10-18T08:03:35.569" v="14484"/>
          <ac:spMkLst>
            <pc:docMk/>
            <pc:sldMk cId="1418602953" sldId="365"/>
            <ac:spMk id="4" creationId="{21688B07-0E42-44B8-BF4A-871D146C4B6D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5" creationId="{83430B4B-CA3F-69C3-4EBB-350871C869D7}"/>
          </ac:spMkLst>
        </pc:spChg>
        <pc:spChg chg="add del mod">
          <ac:chgData name="OUYANG, Xiaomin" userId="7dbf9a9a-e2e7-4532-b76c-a4a334073812" providerId="ADAL" clId="{08947CC9-70B4-7B46-A134-ABC5389D3C3F}" dt="2022-10-17T12:37:10.484" v="3602"/>
          <ac:spMkLst>
            <pc:docMk/>
            <pc:sldMk cId="1418602953" sldId="365"/>
            <ac:spMk id="6" creationId="{333EDFB2-44AB-5D7F-9C6F-5ADE54B9AAF4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418602953" sldId="365"/>
            <ac:spMk id="6" creationId="{4894C90A-EBE6-1246-A613-150EE8A0C152}"/>
          </ac:spMkLst>
        </pc:spChg>
        <pc:spChg chg="del">
          <ac:chgData name="OUYANG, Xiaomin" userId="7dbf9a9a-e2e7-4532-b76c-a4a334073812" providerId="ADAL" clId="{08947CC9-70B4-7B46-A134-ABC5389D3C3F}" dt="2022-10-18T08:03:37.557" v="14485" actId="478"/>
          <ac:spMkLst>
            <pc:docMk/>
            <pc:sldMk cId="1418602953" sldId="365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0" creationId="{0B17AE61-0EFB-5E18-20D5-6FBE1765C0DA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1" creationId="{71F44EFF-BA94-0AB6-E188-B2284683D36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2" creationId="{981D70F0-61E8-E6CA-82E3-4636F912E38D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3" creationId="{A51DE5AC-5C22-F111-1C25-1947E46E3951}"/>
          </ac:spMkLst>
        </pc:spChg>
        <pc:spChg chg="add del mod">
          <ac:chgData name="OUYANG, Xiaomin" userId="7dbf9a9a-e2e7-4532-b76c-a4a334073812" providerId="ADAL" clId="{08947CC9-70B4-7B46-A134-ABC5389D3C3F}" dt="2022-10-17T12:40:49.904" v="3621"/>
          <ac:spMkLst>
            <pc:docMk/>
            <pc:sldMk cId="1418602953" sldId="365"/>
            <ac:spMk id="24" creationId="{C090190F-8E21-4031-DE35-1C3A38668B5D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6" creationId="{54A1C9C0-CF2E-D630-551C-81C5D1F2419F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7" creationId="{5662A3AD-4258-244F-01AB-A2733170B326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8" creationId="{D5B00550-9D27-DC7F-F8A2-32BD7F1AB9DA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29" creationId="{D6A80A79-0301-EBDB-6EEB-7617EFDFFC52}"/>
          </ac:spMkLst>
        </pc:spChg>
        <pc:spChg chg="add del mod">
          <ac:chgData name="OUYANG, Xiaomin" userId="7dbf9a9a-e2e7-4532-b76c-a4a334073812" providerId="ADAL" clId="{08947CC9-70B4-7B46-A134-ABC5389D3C3F}" dt="2022-10-17T12:41:21.329" v="3630"/>
          <ac:spMkLst>
            <pc:docMk/>
            <pc:sldMk cId="1418602953" sldId="365"/>
            <ac:spMk id="30" creationId="{E67F27E0-4EB3-9659-B775-4D1EF93D461B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2" creationId="{835B6E2E-77C8-3A1E-F8ED-14497EA2F993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3" creationId="{B24E6B93-D632-9D84-33B3-16E435879A36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4" creationId="{EFEDEA43-36F4-06B3-3610-B080F1EE56DF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5" creationId="{B8171813-1230-F1CD-F5B5-7A3E050F15BA}"/>
          </ac:spMkLst>
        </pc:spChg>
        <pc:spChg chg="add del mod">
          <ac:chgData name="OUYANG, Xiaomin" userId="7dbf9a9a-e2e7-4532-b76c-a4a334073812" providerId="ADAL" clId="{08947CC9-70B4-7B46-A134-ABC5389D3C3F}" dt="2022-10-17T12:42:06.018" v="3644"/>
          <ac:spMkLst>
            <pc:docMk/>
            <pc:sldMk cId="1418602953" sldId="365"/>
            <ac:spMk id="36" creationId="{500B4E41-0E9D-9244-CF69-B8794AA03E31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8" creationId="{6136C07B-E68D-996B-E6FB-6E8D9C79267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39" creationId="{8A0614B0-9F57-9661-BC2F-1D01BBFE11FF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0" creationId="{10A1CF72-651C-E09B-F9E7-4CCB32639C16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1" creationId="{DA1CC1C0-769F-0C08-1304-1C74D43B8108}"/>
          </ac:spMkLst>
        </pc:spChg>
        <pc:spChg chg="add del mod">
          <ac:chgData name="OUYANG, Xiaomin" userId="7dbf9a9a-e2e7-4532-b76c-a4a334073812" providerId="ADAL" clId="{08947CC9-70B4-7B46-A134-ABC5389D3C3F}" dt="2022-10-17T12:43:41.282" v="3654"/>
          <ac:spMkLst>
            <pc:docMk/>
            <pc:sldMk cId="1418602953" sldId="365"/>
            <ac:spMk id="42" creationId="{18C95F41-E4E2-F9FD-7BF1-EED368FE4EEF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5" creationId="{BFF4AFE6-808D-C3E5-B36B-3887E821D002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6" creationId="{D4DF9434-0A23-1C05-FBDF-E959F7C28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7" creationId="{981182A7-E2CE-292C-62C9-F2A9B2ABAD9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8" creationId="{DD6C5DB1-A21E-CF37-BF76-9DE1B9138F29}"/>
          </ac:spMkLst>
        </pc:spChg>
        <pc:spChg chg="add del mod">
          <ac:chgData name="OUYANG, Xiaomin" userId="7dbf9a9a-e2e7-4532-b76c-a4a334073812" providerId="ADAL" clId="{08947CC9-70B4-7B46-A134-ABC5389D3C3F}" dt="2022-10-17T12:44:15.427" v="3659"/>
          <ac:spMkLst>
            <pc:docMk/>
            <pc:sldMk cId="1418602953" sldId="365"/>
            <ac:spMk id="49" creationId="{DEEA57F4-1D55-A5BE-2EAC-E47A0578C74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2" creationId="{E87AD0FB-F915-1ECB-F6E1-DE58993F3717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3" creationId="{48C0EFF0-8CE1-5BE5-EDFB-F12D222346AA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4" creationId="{B1E607FC-B98B-4077-E771-BD8335A487D1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5" creationId="{D76C3926-45C2-5A20-4A32-816E063762EC}"/>
          </ac:spMkLst>
        </pc:spChg>
        <pc:spChg chg="add del mod">
          <ac:chgData name="OUYANG, Xiaomin" userId="7dbf9a9a-e2e7-4532-b76c-a4a334073812" providerId="ADAL" clId="{08947CC9-70B4-7B46-A134-ABC5389D3C3F}" dt="2022-10-17T12:44:56.839" v="3667"/>
          <ac:spMkLst>
            <pc:docMk/>
            <pc:sldMk cId="1418602953" sldId="365"/>
            <ac:spMk id="56" creationId="{49FF4564-1906-2798-2897-8CEC079C19E7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59" creationId="{FB134679-38D4-21FC-C291-8596054465E9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0" creationId="{DFE97E69-3ECA-1C98-54F8-440605261B1C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1" creationId="{694E3810-3FF4-2ED7-F5CB-46080309B034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2" creationId="{9E549296-E0EE-E8AE-FD7D-2FCFFA7587D8}"/>
          </ac:spMkLst>
        </pc:spChg>
        <pc:spChg chg="add del mod">
          <ac:chgData name="OUYANG, Xiaomin" userId="7dbf9a9a-e2e7-4532-b76c-a4a334073812" providerId="ADAL" clId="{08947CC9-70B4-7B46-A134-ABC5389D3C3F}" dt="2022-10-17T12:47:20.261" v="3677"/>
          <ac:spMkLst>
            <pc:docMk/>
            <pc:sldMk cId="1418602953" sldId="365"/>
            <ac:spMk id="63" creationId="{382C1842-5914-1646-C1EF-03CAEE194307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6" creationId="{F0E55241-082C-1B39-8770-6121EFA4A991}"/>
          </ac:spMkLst>
        </pc:spChg>
        <pc:spChg chg="mod">
          <ac:chgData name="OUYANG, Xiaomin" userId="7dbf9a9a-e2e7-4532-b76c-a4a334073812" providerId="ADAL" clId="{08947CC9-70B4-7B46-A134-ABC5389D3C3F}" dt="2022-10-17T12:47:17.113" v="3676"/>
          <ac:spMkLst>
            <pc:docMk/>
            <pc:sldMk cId="1418602953" sldId="365"/>
            <ac:spMk id="67" creationId="{64C7DD48-A863-14C5-84A8-3265179FB3AD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69" creationId="{E3ED77BA-39BD-F6F3-EB0F-CD28BCE23D29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0" creationId="{2FD6FED9-5AA5-EFB5-25A3-12468450FFD2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1" creationId="{418C39CC-3882-61CE-E978-BE6220ADF083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2" creationId="{9F2CE39B-B153-7257-1DFE-AF2576FE2FE5}"/>
          </ac:spMkLst>
        </pc:spChg>
        <pc:spChg chg="add del mod">
          <ac:chgData name="OUYANG, Xiaomin" userId="7dbf9a9a-e2e7-4532-b76c-a4a334073812" providerId="ADAL" clId="{08947CC9-70B4-7B46-A134-ABC5389D3C3F}" dt="2022-10-17T12:48:50.404" v="3716"/>
          <ac:spMkLst>
            <pc:docMk/>
            <pc:sldMk cId="1418602953" sldId="365"/>
            <ac:spMk id="73" creationId="{37146E25-9AC2-EB4D-AE1C-EAB718EDF447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6" creationId="{D43CBCA4-BBEE-C5D9-16CE-2AEE4325A280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7" creationId="{36097011-CBCA-B935-75B2-819A22BF9301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8" creationId="{4CD1EE58-243C-B421-5693-BD1FA10F555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79" creationId="{342169E6-9AAD-F6E2-B726-004D4D86BD19}"/>
          </ac:spMkLst>
        </pc:spChg>
        <pc:spChg chg="add del mod">
          <ac:chgData name="OUYANG, Xiaomin" userId="7dbf9a9a-e2e7-4532-b76c-a4a334073812" providerId="ADAL" clId="{08947CC9-70B4-7B46-A134-ABC5389D3C3F}" dt="2022-10-17T12:49:42.297" v="3727"/>
          <ac:spMkLst>
            <pc:docMk/>
            <pc:sldMk cId="1418602953" sldId="365"/>
            <ac:spMk id="80" creationId="{5D9A3193-C66E-8550-2770-C7B14D977496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5" creationId="{8AA199BD-0188-23E8-694B-1275959926AE}"/>
          </ac:spMkLst>
        </pc:spChg>
        <pc:spChg chg="add del mod">
          <ac:chgData name="OUYANG, Xiaomin" userId="7dbf9a9a-e2e7-4532-b76c-a4a334073812" providerId="ADAL" clId="{08947CC9-70B4-7B46-A134-ABC5389D3C3F}" dt="2022-10-17T12:51:58.012" v="3745"/>
          <ac:spMkLst>
            <pc:docMk/>
            <pc:sldMk cId="1418602953" sldId="365"/>
            <ac:spMk id="86" creationId="{083649F1-94FF-D42B-1ECF-1DE81824A7B6}"/>
          </ac:spMkLst>
        </pc:spChg>
        <pc:spChg chg="add del mod">
          <ac:chgData name="OUYANG, Xiaomin" userId="7dbf9a9a-e2e7-4532-b76c-a4a334073812" providerId="ADAL" clId="{08947CC9-70B4-7B46-A134-ABC5389D3C3F}" dt="2022-10-17T12:52:57.135" v="3754" actId="478"/>
          <ac:spMkLst>
            <pc:docMk/>
            <pc:sldMk cId="1418602953" sldId="365"/>
            <ac:spMk id="90" creationId="{1AF75D65-E93E-DD06-D55A-3AFEA384F10C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1" creationId="{52B00E66-EAD1-97A6-10F1-2E2AEAE659FE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2" creationId="{ECE27BDF-50EB-B353-F212-F27FA7230E7F}"/>
          </ac:spMkLst>
        </pc:spChg>
        <pc:spChg chg="add del mod">
          <ac:chgData name="OUYANG, Xiaomin" userId="7dbf9a9a-e2e7-4532-b76c-a4a334073812" providerId="ADAL" clId="{08947CC9-70B4-7B46-A134-ABC5389D3C3F}" dt="2022-10-17T12:52:56.198" v="3753" actId="478"/>
          <ac:spMkLst>
            <pc:docMk/>
            <pc:sldMk cId="1418602953" sldId="365"/>
            <ac:spMk id="93" creationId="{6FBAF599-9EBE-2E4B-C2CA-809091CB7003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6" creationId="{9E2730C5-A720-9E28-5112-E0E61D27E97A}"/>
          </ac:spMkLst>
        </pc:spChg>
        <pc:spChg chg="mod">
          <ac:chgData name="OUYANG, Xiaomin" userId="7dbf9a9a-e2e7-4532-b76c-a4a334073812" providerId="ADAL" clId="{08947CC9-70B4-7B46-A134-ABC5389D3C3F}" dt="2022-10-17T12:52:34.672" v="3752"/>
          <ac:spMkLst>
            <pc:docMk/>
            <pc:sldMk cId="1418602953" sldId="365"/>
            <ac:spMk id="97" creationId="{35642D5E-94C5-6FC0-4A9D-53CA68183075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99" creationId="{4D2D8C1E-CE04-68F8-6243-19E1FDC35EF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0" creationId="{A8EE2AE2-88F2-7AAE-9681-44B6FCB01F92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1" creationId="{9878DD41-C78A-757B-BEFA-B2B2AC1DC6E1}"/>
          </ac:spMkLst>
        </pc:spChg>
        <pc:spChg chg="add del mod">
          <ac:chgData name="OUYANG, Xiaomin" userId="7dbf9a9a-e2e7-4532-b76c-a4a334073812" providerId="ADAL" clId="{08947CC9-70B4-7B46-A134-ABC5389D3C3F}" dt="2022-10-17T12:53:02.040" v="3757"/>
          <ac:spMkLst>
            <pc:docMk/>
            <pc:sldMk cId="1418602953" sldId="365"/>
            <ac:spMk id="102" creationId="{9D5C40E3-9F6F-7A39-35C9-CD757BEFA47E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5" creationId="{75BCF8DE-A2C1-3D1A-79DC-448CEBE299D7}"/>
          </ac:spMkLst>
        </pc:spChg>
        <pc:spChg chg="mod">
          <ac:chgData name="OUYANG, Xiaomin" userId="7dbf9a9a-e2e7-4532-b76c-a4a334073812" providerId="ADAL" clId="{08947CC9-70B4-7B46-A134-ABC5389D3C3F}" dt="2022-10-17T12:52:59.708" v="3756"/>
          <ac:spMkLst>
            <pc:docMk/>
            <pc:sldMk cId="1418602953" sldId="365"/>
            <ac:spMk id="106" creationId="{7160F575-74A3-67D5-B0BD-082E6F1C9125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09" creationId="{19B3EA63-271C-6F42-B6DF-7C8766679C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0" creationId="{E55E87A7-BC6F-1C7A-586A-71B84D651AE9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1" creationId="{A4D6597C-02F8-FB21-2386-43DE33413874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2" creationId="{27D45443-F04C-34CF-112E-62E77039E685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5" creationId="{4538A774-DB45-95D9-4529-B2245DB255A1}"/>
          </ac:spMkLst>
        </pc:spChg>
        <pc:spChg chg="mod">
          <ac:chgData name="OUYANG, Xiaomin" userId="7dbf9a9a-e2e7-4532-b76c-a4a334073812" providerId="ADAL" clId="{08947CC9-70B4-7B46-A134-ABC5389D3C3F}" dt="2022-10-17T12:53:20.883" v="3761"/>
          <ac:spMkLst>
            <pc:docMk/>
            <pc:sldMk cId="1418602953" sldId="365"/>
            <ac:spMk id="116" creationId="{106EDA99-C552-66D2-6725-0BC958BE0AD6}"/>
          </ac:spMkLst>
        </pc:spChg>
        <pc:spChg chg="add del mod">
          <ac:chgData name="OUYANG, Xiaomin" userId="7dbf9a9a-e2e7-4532-b76c-a4a334073812" providerId="ADAL" clId="{08947CC9-70B4-7B46-A134-ABC5389D3C3F}" dt="2022-10-17T12:53:23.016" v="3762"/>
          <ac:spMkLst>
            <pc:docMk/>
            <pc:sldMk cId="1418602953" sldId="365"/>
            <ac:spMk id="118" creationId="{01F140A3-0AC8-36B4-F48B-4664BE6FE75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0" creationId="{BA15265D-3557-B456-D007-D47D37EDAA02}"/>
          </ac:spMkLst>
        </pc:spChg>
        <pc:spChg chg="add del mod">
          <ac:chgData name="OUYANG, Xiaomin" userId="7dbf9a9a-e2e7-4532-b76c-a4a334073812" providerId="ADAL" clId="{08947CC9-70B4-7B46-A134-ABC5389D3C3F}" dt="2022-10-17T12:54:42.674" v="3775"/>
          <ac:spMkLst>
            <pc:docMk/>
            <pc:sldMk cId="1418602953" sldId="365"/>
            <ac:spMk id="121" creationId="{DDCE18AB-DFD3-559E-4F3B-EB05BFB1E35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3" creationId="{191FC207-6B3F-6147-0ED9-FC7BB0EAB35A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4" creationId="{3640AB90-E289-B146-9BCD-58753A61EDA0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5" creationId="{5791ABE7-294D-036A-AB9E-4FB36F70B3FE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6" creationId="{0E52A5A2-077B-0E5F-1EA9-322043A3FF23}"/>
          </ac:spMkLst>
        </pc:spChg>
        <pc:spChg chg="add del mod">
          <ac:chgData name="OUYANG, Xiaomin" userId="7dbf9a9a-e2e7-4532-b76c-a4a334073812" providerId="ADAL" clId="{08947CC9-70B4-7B46-A134-ABC5389D3C3F}" dt="2022-10-17T12:55:28.744" v="3782"/>
          <ac:spMkLst>
            <pc:docMk/>
            <pc:sldMk cId="1418602953" sldId="365"/>
            <ac:spMk id="127" creationId="{4050AA79-FA0D-72DB-9456-3CE876F9E598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0" creationId="{A32FCC6F-84F4-01CE-6969-8937DED38117}"/>
          </ac:spMkLst>
        </pc:spChg>
        <pc:spChg chg="mod">
          <ac:chgData name="OUYANG, Xiaomin" userId="7dbf9a9a-e2e7-4532-b76c-a4a334073812" providerId="ADAL" clId="{08947CC9-70B4-7B46-A134-ABC5389D3C3F}" dt="2022-10-17T12:55:26.366" v="3781"/>
          <ac:spMkLst>
            <pc:docMk/>
            <pc:sldMk cId="1418602953" sldId="365"/>
            <ac:spMk id="131" creationId="{33179ED8-A11D-EB47-DFD3-7FA2054B3C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33" creationId="{69ACEF9A-307C-1D95-F793-F33D7417042F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7" creationId="{34078B65-A02D-5A8A-A61F-C537DBFC5CA6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48" creationId="{071A0247-92B0-F9CF-AC9D-D912FD747684}"/>
          </ac:spMkLst>
        </pc:spChg>
        <pc:spChg chg="add del mod">
          <ac:chgData name="OUYANG, Xiaomin" userId="7dbf9a9a-e2e7-4532-b76c-a4a334073812" providerId="ADAL" clId="{08947CC9-70B4-7B46-A134-ABC5389D3C3F}" dt="2022-10-17T12:57:21.512" v="3796"/>
          <ac:spMkLst>
            <pc:docMk/>
            <pc:sldMk cId="1418602953" sldId="365"/>
            <ac:spMk id="151" creationId="{6C21FD71-64F6-ADC2-CCC8-E6CF56781A8F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3" creationId="{3E98170E-C0A7-4470-C3BD-4160DBD7D30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6" creationId="{8F23BEA6-DF96-D74A-ACAC-110F4E13EC51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59" creationId="{688451C4-549C-AA4A-5C62-CF52540B54CA}"/>
          </ac:spMkLst>
        </pc:spChg>
        <pc:spChg chg="add del mod">
          <ac:chgData name="OUYANG, Xiaomin" userId="7dbf9a9a-e2e7-4532-b76c-a4a334073812" providerId="ADAL" clId="{08947CC9-70B4-7B46-A134-ABC5389D3C3F}" dt="2022-10-17T12:57:47.001" v="3803"/>
          <ac:spMkLst>
            <pc:docMk/>
            <pc:sldMk cId="1418602953" sldId="365"/>
            <ac:spMk id="162" creationId="{E6697D1A-B9C4-A8B5-7855-01E0CE6748C8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4" creationId="{686B3CA7-F1C7-5099-4594-3A10DE8C7580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5" creationId="{4378F46B-D69C-F9A8-2271-08C1B60F8FF2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6" creationId="{7D7C3E8C-50F7-AA0D-7ADC-85A1B3CB75FF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67" creationId="{4DD6894F-5B74-D264-100B-7AAAEC9EBF8A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0" creationId="{13DAABF1-C008-D4BD-8075-3C92E278AFE7}"/>
          </ac:spMkLst>
        </pc:spChg>
        <pc:spChg chg="mod">
          <ac:chgData name="OUYANG, Xiaomin" userId="7dbf9a9a-e2e7-4532-b76c-a4a334073812" providerId="ADAL" clId="{08947CC9-70B4-7B46-A134-ABC5389D3C3F}" dt="2022-10-17T12:59:27.616" v="3813"/>
          <ac:spMkLst>
            <pc:docMk/>
            <pc:sldMk cId="1418602953" sldId="365"/>
            <ac:spMk id="171" creationId="{3A22F3CF-0529-4DC0-3DEE-496AA3D3A2C9}"/>
          </ac:spMkLst>
        </pc:spChg>
        <pc:spChg chg="add del mod">
          <ac:chgData name="OUYANG, Xiaomin" userId="7dbf9a9a-e2e7-4532-b76c-a4a334073812" providerId="ADAL" clId="{08947CC9-70B4-7B46-A134-ABC5389D3C3F}" dt="2022-10-17T12:59:29.979" v="3814"/>
          <ac:spMkLst>
            <pc:docMk/>
            <pc:sldMk cId="1418602953" sldId="365"/>
            <ac:spMk id="173" creationId="{01508807-7218-0CD9-6648-C14C028B4F6A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5" creationId="{A5667351-111E-7AC2-509B-EA06CDAB4E15}"/>
          </ac:spMkLst>
        </pc:spChg>
        <pc:spChg chg="add del mod">
          <ac:chgData name="OUYANG, Xiaomin" userId="7dbf9a9a-e2e7-4532-b76c-a4a334073812" providerId="ADAL" clId="{08947CC9-70B4-7B46-A134-ABC5389D3C3F}" dt="2022-10-17T13:00:35.481" v="3820"/>
          <ac:spMkLst>
            <pc:docMk/>
            <pc:sldMk cId="1418602953" sldId="365"/>
            <ac:spMk id="176" creationId="{8E3F022C-4C01-D881-439D-A806E4BD4F4A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0" creationId="{E1E03C0A-7C2A-A3D1-AF3F-B949FC07027F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1" creationId="{7B5F02E7-3CD4-E351-688B-1ED2E286ABAC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2" creationId="{E248FAB3-A152-4BCC-CCCB-0F90519ED9E6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3" creationId="{85723376-6FE8-9E08-4F78-81F2A3EB40FE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6" creationId="{8097C102-A0A3-8FBE-E7C3-EF97C1E6D03A}"/>
          </ac:spMkLst>
        </pc:spChg>
        <pc:spChg chg="mod">
          <ac:chgData name="OUYANG, Xiaomin" userId="7dbf9a9a-e2e7-4532-b76c-a4a334073812" providerId="ADAL" clId="{08947CC9-70B4-7B46-A134-ABC5389D3C3F}" dt="2022-10-17T13:00:53.038" v="3825"/>
          <ac:spMkLst>
            <pc:docMk/>
            <pc:sldMk cId="1418602953" sldId="365"/>
            <ac:spMk id="187" creationId="{9B0DA2C0-6C94-B7A8-6B85-596E4E26D741}"/>
          </ac:spMkLst>
        </pc:spChg>
        <pc:spChg chg="add del mod">
          <ac:chgData name="OUYANG, Xiaomin" userId="7dbf9a9a-e2e7-4532-b76c-a4a334073812" providerId="ADAL" clId="{08947CC9-70B4-7B46-A134-ABC5389D3C3F}" dt="2022-10-17T13:00:55.774" v="3826"/>
          <ac:spMkLst>
            <pc:docMk/>
            <pc:sldMk cId="1418602953" sldId="365"/>
            <ac:spMk id="189" creationId="{2DE135E3-C3B3-201A-7B0F-28A51F4C83D1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1" creationId="{1E105484-ECC2-084A-C7D1-605146D24F7A}"/>
          </ac:spMkLst>
        </pc:spChg>
        <pc:spChg chg="add del mod">
          <ac:chgData name="OUYANG, Xiaomin" userId="7dbf9a9a-e2e7-4532-b76c-a4a334073812" providerId="ADAL" clId="{08947CC9-70B4-7B46-A134-ABC5389D3C3F}" dt="2022-10-17T13:03:27.720" v="3846"/>
          <ac:spMkLst>
            <pc:docMk/>
            <pc:sldMk cId="1418602953" sldId="365"/>
            <ac:spMk id="192" creationId="{61527485-2053-7DE1-1F86-18BFF857C54B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6" creationId="{FD197627-5735-AF87-831D-AD6B68479993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7" creationId="{730899E7-EC5D-8574-C2C4-18A73939DCC7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8" creationId="{D7404A01-50AE-D118-F412-7CEB36B0D125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199" creationId="{BF353730-15E2-C300-051E-00F2D180A90B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2" creationId="{75841736-4561-16A1-D64B-D5B790557624}"/>
          </ac:spMkLst>
        </pc:spChg>
        <pc:spChg chg="mod">
          <ac:chgData name="OUYANG, Xiaomin" userId="7dbf9a9a-e2e7-4532-b76c-a4a334073812" providerId="ADAL" clId="{08947CC9-70B4-7B46-A134-ABC5389D3C3F}" dt="2022-10-17T13:04:31.807" v="3859"/>
          <ac:spMkLst>
            <pc:docMk/>
            <pc:sldMk cId="1418602953" sldId="365"/>
            <ac:spMk id="203" creationId="{5BB3DD47-00BA-419A-A957-BE52B55DED4C}"/>
          </ac:spMkLst>
        </pc:spChg>
        <pc:spChg chg="add del mod">
          <ac:chgData name="OUYANG, Xiaomin" userId="7dbf9a9a-e2e7-4532-b76c-a4a334073812" providerId="ADAL" clId="{08947CC9-70B4-7B46-A134-ABC5389D3C3F}" dt="2022-10-17T13:04:34.064" v="3860"/>
          <ac:spMkLst>
            <pc:docMk/>
            <pc:sldMk cId="1418602953" sldId="365"/>
            <ac:spMk id="204" creationId="{B195B48F-D542-2A1D-BEDE-845BE287276D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6" creationId="{0888AE6F-AB01-1F2F-88C7-459F76DC6FD9}"/>
          </ac:spMkLst>
        </pc:spChg>
        <pc:spChg chg="add del mod">
          <ac:chgData name="OUYANG, Xiaomin" userId="7dbf9a9a-e2e7-4532-b76c-a4a334073812" providerId="ADAL" clId="{08947CC9-70B4-7B46-A134-ABC5389D3C3F}" dt="2022-10-17T13:06:15.734" v="3876"/>
          <ac:spMkLst>
            <pc:docMk/>
            <pc:sldMk cId="1418602953" sldId="365"/>
            <ac:spMk id="207" creationId="{A7FE2A17-6210-BF67-07D5-6C11D32D1DC8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0" creationId="{2B811DAF-C4F9-999E-22EB-55F8CF25AF91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1" creationId="{8A81F558-0BCE-F970-8007-EB3BBE59980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2" creationId="{BB1EDA10-59EA-DFD7-BAF5-DC492A5443F0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3" creationId="{DF311BE8-9461-82FF-78F9-A7ED2BCF367A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6" creationId="{5E1531D7-8432-B15E-9761-677CB24343C3}"/>
          </ac:spMkLst>
        </pc:spChg>
        <pc:spChg chg="mod">
          <ac:chgData name="OUYANG, Xiaomin" userId="7dbf9a9a-e2e7-4532-b76c-a4a334073812" providerId="ADAL" clId="{08947CC9-70B4-7B46-A134-ABC5389D3C3F}" dt="2022-10-17T13:06:58.777" v="3885"/>
          <ac:spMkLst>
            <pc:docMk/>
            <pc:sldMk cId="1418602953" sldId="365"/>
            <ac:spMk id="217" creationId="{D58CB8F4-F539-BEFA-85D7-EC612A48D7FF}"/>
          </ac:spMkLst>
        </pc:spChg>
        <pc:spChg chg="add del mod">
          <ac:chgData name="OUYANG, Xiaomin" userId="7dbf9a9a-e2e7-4532-b76c-a4a334073812" providerId="ADAL" clId="{08947CC9-70B4-7B46-A134-ABC5389D3C3F}" dt="2022-10-17T13:07:01.484" v="3886"/>
          <ac:spMkLst>
            <pc:docMk/>
            <pc:sldMk cId="1418602953" sldId="365"/>
            <ac:spMk id="218" creationId="{7C6C9A01-058F-7B5A-68A3-F8BECC618D06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1" creationId="{7B59D389-F817-E10A-663D-036F9CFBF5AD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2" creationId="{E9B3D179-610C-3A49-DFA3-D06ED360225B}"/>
          </ac:spMkLst>
        </pc:spChg>
        <pc:spChg chg="add del mod">
          <ac:chgData name="OUYANG, Xiaomin" userId="7dbf9a9a-e2e7-4532-b76c-a4a334073812" providerId="ADAL" clId="{08947CC9-70B4-7B46-A134-ABC5389D3C3F}" dt="2022-10-17T13:09:52.779" v="3925"/>
          <ac:spMkLst>
            <pc:docMk/>
            <pc:sldMk cId="1418602953" sldId="365"/>
            <ac:spMk id="223" creationId="{001235FD-7217-BF08-FEE7-F2A649C7864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6" creationId="{7BDA9B40-CE61-D62C-41AB-94E88DBFC9D2}"/>
          </ac:spMkLst>
        </pc:spChg>
        <pc:spChg chg="mod">
          <ac:chgData name="OUYANG, Xiaomin" userId="7dbf9a9a-e2e7-4532-b76c-a4a334073812" providerId="ADAL" clId="{08947CC9-70B4-7B46-A134-ABC5389D3C3F}" dt="2022-10-17T13:09:50.380" v="3924"/>
          <ac:spMkLst>
            <pc:docMk/>
            <pc:sldMk cId="1418602953" sldId="365"/>
            <ac:spMk id="227" creationId="{559FCFCF-260A-26E1-3044-24756718011A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0" creationId="{07DAA822-2122-D762-645D-68D248C8AE54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1" creationId="{39D525AF-C3B5-C549-11F0-F138F1046582}"/>
          </ac:spMkLst>
        </pc:spChg>
        <pc:spChg chg="add del mod">
          <ac:chgData name="OUYANG, Xiaomin" userId="7dbf9a9a-e2e7-4532-b76c-a4a334073812" providerId="ADAL" clId="{08947CC9-70B4-7B46-A134-ABC5389D3C3F}" dt="2022-10-17T13:12:29.577" v="3945"/>
          <ac:spMkLst>
            <pc:docMk/>
            <pc:sldMk cId="1418602953" sldId="365"/>
            <ac:spMk id="232" creationId="{217F29C3-75DA-DBBC-AF63-DEE81343BBA5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5" creationId="{BDCDE9A1-1097-0D79-C178-BEB2B3A25D2B}"/>
          </ac:spMkLst>
        </pc:spChg>
        <pc:spChg chg="mod">
          <ac:chgData name="OUYANG, Xiaomin" userId="7dbf9a9a-e2e7-4532-b76c-a4a334073812" providerId="ADAL" clId="{08947CC9-70B4-7B46-A134-ABC5389D3C3F}" dt="2022-10-17T13:12:27.242" v="3944"/>
          <ac:spMkLst>
            <pc:docMk/>
            <pc:sldMk cId="1418602953" sldId="365"/>
            <ac:spMk id="236" creationId="{116BF4A2-D6E6-273E-1A74-150D0FF7AF1F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8" creationId="{FCE4AE11-3306-00D6-7D12-7E666DDFCA77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39" creationId="{B7F16C1D-1F4A-800A-D60C-58A3BC3A7FAE}"/>
          </ac:spMkLst>
        </pc:spChg>
        <pc:spChg chg="add del mod">
          <ac:chgData name="OUYANG, Xiaomin" userId="7dbf9a9a-e2e7-4532-b76c-a4a334073812" providerId="ADAL" clId="{08947CC9-70B4-7B46-A134-ABC5389D3C3F}" dt="2022-10-17T13:13:24.900" v="3957"/>
          <ac:spMkLst>
            <pc:docMk/>
            <pc:sldMk cId="1418602953" sldId="365"/>
            <ac:spMk id="240" creationId="{E74AAB5B-560A-FEF9-F6BF-ED626E80BBD2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3" creationId="{9AC981B0-E0DA-DC40-A5FE-1945F32A9FAF}"/>
          </ac:spMkLst>
        </pc:spChg>
        <pc:spChg chg="mod">
          <ac:chgData name="OUYANG, Xiaomin" userId="7dbf9a9a-e2e7-4532-b76c-a4a334073812" providerId="ADAL" clId="{08947CC9-70B4-7B46-A134-ABC5389D3C3F}" dt="2022-10-17T13:13:22.801" v="3956"/>
          <ac:spMkLst>
            <pc:docMk/>
            <pc:sldMk cId="1418602953" sldId="365"/>
            <ac:spMk id="244" creationId="{14D6FE4D-7858-93EB-BBE2-A03D6335806C}"/>
          </ac:spMkLst>
        </pc:spChg>
        <pc:grpChg chg="add del mod">
          <ac:chgData name="OUYANG, Xiaomin" userId="7dbf9a9a-e2e7-4532-b76c-a4a334073812" providerId="ADAL" clId="{08947CC9-70B4-7B46-A134-ABC5389D3C3F}" dt="2022-10-17T12:47:20.261" v="3677"/>
          <ac:grpSpMkLst>
            <pc:docMk/>
            <pc:sldMk cId="1418602953" sldId="365"/>
            <ac:grpSpMk id="65" creationId="{34A0C6C1-3ADE-5841-B474-435C66FC5CAC}"/>
          </ac:grpSpMkLst>
        </pc:grpChg>
        <pc:grpChg chg="add del mod">
          <ac:chgData name="OUYANG, Xiaomin" userId="7dbf9a9a-e2e7-4532-b76c-a4a334073812" providerId="ADAL" clId="{08947CC9-70B4-7B46-A134-ABC5389D3C3F}" dt="2022-10-17T12:52:58.847" v="3755" actId="478"/>
          <ac:grpSpMkLst>
            <pc:docMk/>
            <pc:sldMk cId="1418602953" sldId="365"/>
            <ac:grpSpMk id="95" creationId="{2DA50EF8-4B22-7FE9-B8CB-25717AE7F70E}"/>
          </ac:grpSpMkLst>
        </pc:grpChg>
        <pc:grpChg chg="add del mod">
          <ac:chgData name="OUYANG, Xiaomin" userId="7dbf9a9a-e2e7-4532-b76c-a4a334073812" providerId="ADAL" clId="{08947CC9-70B4-7B46-A134-ABC5389D3C3F}" dt="2022-10-17T12:53:02.040" v="3757"/>
          <ac:grpSpMkLst>
            <pc:docMk/>
            <pc:sldMk cId="1418602953" sldId="365"/>
            <ac:grpSpMk id="104" creationId="{782DC133-70F2-0984-6D34-595813D976B9}"/>
          </ac:grpSpMkLst>
        </pc:grpChg>
        <pc:grpChg chg="add del mod">
          <ac:chgData name="OUYANG, Xiaomin" userId="7dbf9a9a-e2e7-4532-b76c-a4a334073812" providerId="ADAL" clId="{08947CC9-70B4-7B46-A134-ABC5389D3C3F}" dt="2022-10-17T12:53:23.016" v="3762"/>
          <ac:grpSpMkLst>
            <pc:docMk/>
            <pc:sldMk cId="1418602953" sldId="365"/>
            <ac:grpSpMk id="114" creationId="{CF06423E-8416-0980-1D7F-D5F666D5B118}"/>
          </ac:grpSpMkLst>
        </pc:grpChg>
        <pc:grpChg chg="add del mod">
          <ac:chgData name="OUYANG, Xiaomin" userId="7dbf9a9a-e2e7-4532-b76c-a4a334073812" providerId="ADAL" clId="{08947CC9-70B4-7B46-A134-ABC5389D3C3F}" dt="2022-10-17T12:55:28.744" v="3782"/>
          <ac:grpSpMkLst>
            <pc:docMk/>
            <pc:sldMk cId="1418602953" sldId="365"/>
            <ac:grpSpMk id="129" creationId="{0BD287F7-5418-011C-A8AB-AAA44A447E35}"/>
          </ac:grpSpMkLst>
        </pc:grpChg>
        <pc:grpChg chg="add del mod">
          <ac:chgData name="OUYANG, Xiaomin" userId="7dbf9a9a-e2e7-4532-b76c-a4a334073812" providerId="ADAL" clId="{08947CC9-70B4-7B46-A134-ABC5389D3C3F}" dt="2022-10-17T12:59:29.979" v="3814"/>
          <ac:grpSpMkLst>
            <pc:docMk/>
            <pc:sldMk cId="1418602953" sldId="365"/>
            <ac:grpSpMk id="169" creationId="{F1493D6F-92A0-82B0-CDAB-B7A87B109EF6}"/>
          </ac:grpSpMkLst>
        </pc:grpChg>
        <pc:grpChg chg="add del mod">
          <ac:chgData name="OUYANG, Xiaomin" userId="7dbf9a9a-e2e7-4532-b76c-a4a334073812" providerId="ADAL" clId="{08947CC9-70B4-7B46-A134-ABC5389D3C3F}" dt="2022-10-17T13:00:55.774" v="3826"/>
          <ac:grpSpMkLst>
            <pc:docMk/>
            <pc:sldMk cId="1418602953" sldId="365"/>
            <ac:grpSpMk id="185" creationId="{0B59B266-42E2-706F-EDC9-F22F2FD43A4E}"/>
          </ac:grpSpMkLst>
        </pc:grpChg>
        <pc:grpChg chg="add del mod">
          <ac:chgData name="OUYANG, Xiaomin" userId="7dbf9a9a-e2e7-4532-b76c-a4a334073812" providerId="ADAL" clId="{08947CC9-70B4-7B46-A134-ABC5389D3C3F}" dt="2022-10-17T13:04:34.064" v="3860"/>
          <ac:grpSpMkLst>
            <pc:docMk/>
            <pc:sldMk cId="1418602953" sldId="365"/>
            <ac:grpSpMk id="201" creationId="{D1347FF3-DC92-BD65-BA7D-D07B34F43501}"/>
          </ac:grpSpMkLst>
        </pc:grpChg>
        <pc:grpChg chg="add del mod">
          <ac:chgData name="OUYANG, Xiaomin" userId="7dbf9a9a-e2e7-4532-b76c-a4a334073812" providerId="ADAL" clId="{08947CC9-70B4-7B46-A134-ABC5389D3C3F}" dt="2022-10-17T13:07:01.484" v="3886"/>
          <ac:grpSpMkLst>
            <pc:docMk/>
            <pc:sldMk cId="1418602953" sldId="365"/>
            <ac:grpSpMk id="215" creationId="{C960DE3F-E831-1075-BCAD-0A40CB49C336}"/>
          </ac:grpSpMkLst>
        </pc:grpChg>
        <pc:grpChg chg="add del mod">
          <ac:chgData name="OUYANG, Xiaomin" userId="7dbf9a9a-e2e7-4532-b76c-a4a334073812" providerId="ADAL" clId="{08947CC9-70B4-7B46-A134-ABC5389D3C3F}" dt="2022-10-17T13:09:52.779" v="3925"/>
          <ac:grpSpMkLst>
            <pc:docMk/>
            <pc:sldMk cId="1418602953" sldId="365"/>
            <ac:grpSpMk id="225" creationId="{E03DA79A-3115-D9D4-7D31-D5E675322A67}"/>
          </ac:grpSpMkLst>
        </pc:grpChg>
        <pc:grpChg chg="add del mod">
          <ac:chgData name="OUYANG, Xiaomin" userId="7dbf9a9a-e2e7-4532-b76c-a4a334073812" providerId="ADAL" clId="{08947CC9-70B4-7B46-A134-ABC5389D3C3F}" dt="2022-10-17T13:12:29.577" v="3945"/>
          <ac:grpSpMkLst>
            <pc:docMk/>
            <pc:sldMk cId="1418602953" sldId="365"/>
            <ac:grpSpMk id="234" creationId="{FA65A8B3-DF8A-433C-2BAA-B638F6952453}"/>
          </ac:grpSpMkLst>
        </pc:grpChg>
        <pc:grpChg chg="add del mod">
          <ac:chgData name="OUYANG, Xiaomin" userId="7dbf9a9a-e2e7-4532-b76c-a4a334073812" providerId="ADAL" clId="{08947CC9-70B4-7B46-A134-ABC5389D3C3F}" dt="2022-10-17T13:13:24.900" v="3957"/>
          <ac:grpSpMkLst>
            <pc:docMk/>
            <pc:sldMk cId="1418602953" sldId="365"/>
            <ac:grpSpMk id="242" creationId="{26793D9A-F154-2D6A-BF14-8D511722B75A}"/>
          </ac:grpSpMkLst>
        </pc:grp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7" creationId="{6F5A2A15-4DC4-BC77-CB33-71FB09D9B857}"/>
          </ac:picMkLst>
        </pc:picChg>
        <pc:picChg chg="add del mod">
          <ac:chgData name="OUYANG, Xiaomin" userId="7dbf9a9a-e2e7-4532-b76c-a4a334073812" providerId="ADAL" clId="{08947CC9-70B4-7B46-A134-ABC5389D3C3F}" dt="2022-10-17T12:37:10.484" v="3602"/>
          <ac:picMkLst>
            <pc:docMk/>
            <pc:sldMk cId="1418602953" sldId="365"/>
            <ac:picMk id="8" creationId="{9068F611-C814-1209-8090-97DBE3359E7C}"/>
          </ac:picMkLst>
        </pc:picChg>
        <pc:picChg chg="add del mod">
          <ac:chgData name="OUYANG, Xiaomin" userId="7dbf9a9a-e2e7-4532-b76c-a4a334073812" providerId="ADAL" clId="{08947CC9-70B4-7B46-A134-ABC5389D3C3F}" dt="2022-10-17T12:41:12.922" v="3628" actId="478"/>
          <ac:picMkLst>
            <pc:docMk/>
            <pc:sldMk cId="1418602953" sldId="365"/>
            <ac:picMk id="9" creationId="{13293B96-7DCC-4D47-3324-7692DC445512}"/>
          </ac:picMkLst>
        </pc:picChg>
        <pc:picChg chg="del mod">
          <ac:chgData name="OUYANG, Xiaomin" userId="7dbf9a9a-e2e7-4532-b76c-a4a334073812" providerId="ADAL" clId="{08947CC9-70B4-7B46-A134-ABC5389D3C3F}" dt="2022-10-17T12:57:18.686" v="3794" actId="478"/>
          <ac:picMkLst>
            <pc:docMk/>
            <pc:sldMk cId="1418602953" sldId="365"/>
            <ac:picMk id="10" creationId="{576D85EF-79F5-9DE6-1D22-5BB860DF965F}"/>
          </ac:picMkLst>
        </pc:picChg>
        <pc:picChg chg="del mod">
          <ac:chgData name="OUYANG, Xiaomin" userId="7dbf9a9a-e2e7-4532-b76c-a4a334073812" providerId="ADAL" clId="{08947CC9-70B4-7B46-A134-ABC5389D3C3F}" dt="2022-10-17T12:37:07.113" v="3600" actId="478"/>
          <ac:picMkLst>
            <pc:docMk/>
            <pc:sldMk cId="1418602953" sldId="365"/>
            <ac:picMk id="11" creationId="{B8360406-BE02-6640-CBF7-9B0C04FDBBD9}"/>
          </ac:picMkLst>
        </pc:picChg>
        <pc:picChg chg="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" creationId="{CA87F860-73C8-C9EB-BECA-6BD0AB92A871}"/>
          </ac:picMkLst>
        </pc:picChg>
        <pc:picChg chg="del mod">
          <ac:chgData name="OUYANG, Xiaomin" userId="7dbf9a9a-e2e7-4532-b76c-a4a334073812" providerId="ADAL" clId="{08947CC9-70B4-7B46-A134-ABC5389D3C3F}" dt="2022-10-17T12:57:43.917" v="3801" actId="478"/>
          <ac:picMkLst>
            <pc:docMk/>
            <pc:sldMk cId="1418602953" sldId="365"/>
            <ac:picMk id="13" creationId="{8DAF1074-0F86-C30B-8FFA-E0865CD46808}"/>
          </ac:picMkLst>
        </pc:picChg>
        <pc:picChg chg="del mod">
          <ac:chgData name="OUYANG, Xiaomin" userId="7dbf9a9a-e2e7-4532-b76c-a4a334073812" providerId="ADAL" clId="{08947CC9-70B4-7B46-A134-ABC5389D3C3F}" dt="2022-10-17T12:47:16.683" v="3675" actId="478"/>
          <ac:picMkLst>
            <pc:docMk/>
            <pc:sldMk cId="1418602953" sldId="365"/>
            <ac:picMk id="16" creationId="{ABC5B182-923A-6B9A-F987-FFC5705DF5C8}"/>
          </ac:picMkLst>
        </pc:picChg>
        <pc:picChg chg="del mod">
          <ac:chgData name="OUYANG, Xiaomin" userId="7dbf9a9a-e2e7-4532-b76c-a4a334073812" providerId="ADAL" clId="{08947CC9-70B4-7B46-A134-ABC5389D3C3F}" dt="2022-10-17T12:54:02.709" v="3772" actId="478"/>
          <ac:picMkLst>
            <pc:docMk/>
            <pc:sldMk cId="1418602953" sldId="365"/>
            <ac:picMk id="17" creationId="{957847DF-88E1-AA60-00FC-55BAED0829BF}"/>
          </ac:picMkLst>
        </pc:picChg>
        <pc:picChg chg="add del mod">
          <ac:chgData name="OUYANG, Xiaomin" userId="7dbf9a9a-e2e7-4532-b76c-a4a334073812" providerId="ADAL" clId="{08947CC9-70B4-7B46-A134-ABC5389D3C3F}" dt="2022-10-17T12:51:55.362" v="3743" actId="478"/>
          <ac:picMkLst>
            <pc:docMk/>
            <pc:sldMk cId="1418602953" sldId="365"/>
            <ac:picMk id="19" creationId="{296D445E-D632-F221-C61F-50D7FE004A7E}"/>
          </ac:picMkLst>
        </pc:picChg>
        <pc:picChg chg="add del mod">
          <ac:chgData name="OUYANG, Xiaomin" userId="7dbf9a9a-e2e7-4532-b76c-a4a334073812" providerId="ADAL" clId="{08947CC9-70B4-7B46-A134-ABC5389D3C3F}" dt="2022-10-17T12:40:57.542" v="3625"/>
          <ac:picMkLst>
            <pc:docMk/>
            <pc:sldMk cId="1418602953" sldId="365"/>
            <ac:picMk id="25" creationId="{15C596A1-51BB-CED4-A8C5-DDB3971789BE}"/>
          </ac:picMkLst>
        </pc:picChg>
        <pc:picChg chg="add del mod">
          <ac:chgData name="OUYANG, Xiaomin" userId="7dbf9a9a-e2e7-4532-b76c-a4a334073812" providerId="ADAL" clId="{08947CC9-70B4-7B46-A134-ABC5389D3C3F}" dt="2022-10-17T12:41:46.408" v="3642" actId="478"/>
          <ac:picMkLst>
            <pc:docMk/>
            <pc:sldMk cId="1418602953" sldId="365"/>
            <ac:picMk id="31" creationId="{33DC32D0-F244-4B79-BEC1-9358168E3924}"/>
          </ac:picMkLst>
        </pc:picChg>
        <pc:picChg chg="add del mod">
          <ac:chgData name="OUYANG, Xiaomin" userId="7dbf9a9a-e2e7-4532-b76c-a4a334073812" providerId="ADAL" clId="{08947CC9-70B4-7B46-A134-ABC5389D3C3F}" dt="2022-10-17T12:43:38.510" v="3652" actId="478"/>
          <ac:picMkLst>
            <pc:docMk/>
            <pc:sldMk cId="1418602953" sldId="365"/>
            <ac:picMk id="37" creationId="{78858FD1-7CA9-E2B9-FFA6-51B8F24F0F2C}"/>
          </ac:picMkLst>
        </pc:picChg>
        <pc:picChg chg="add del mod">
          <ac:chgData name="OUYANG, Xiaomin" userId="7dbf9a9a-e2e7-4532-b76c-a4a334073812" providerId="ADAL" clId="{08947CC9-70B4-7B46-A134-ABC5389D3C3F}" dt="2022-10-17T12:43:51.500" v="3657" actId="478"/>
          <ac:picMkLst>
            <pc:docMk/>
            <pc:sldMk cId="1418602953" sldId="365"/>
            <ac:picMk id="44" creationId="{D3097723-2C73-D314-33A5-7FCCC0CD79AD}"/>
          </ac:picMkLst>
        </pc:picChg>
        <pc:picChg chg="add del mod">
          <ac:chgData name="OUYANG, Xiaomin" userId="7dbf9a9a-e2e7-4532-b76c-a4a334073812" providerId="ADAL" clId="{08947CC9-70B4-7B46-A134-ABC5389D3C3F}" dt="2022-10-17T12:44:54.125" v="3665" actId="478"/>
          <ac:picMkLst>
            <pc:docMk/>
            <pc:sldMk cId="1418602953" sldId="365"/>
            <ac:picMk id="51" creationId="{13BB353C-5532-5FBE-2F7A-9EE6FD6AD921}"/>
          </ac:picMkLst>
        </pc:picChg>
        <pc:picChg chg="add del mod">
          <ac:chgData name="OUYANG, Xiaomin" userId="7dbf9a9a-e2e7-4532-b76c-a4a334073812" providerId="ADAL" clId="{08947CC9-70B4-7B46-A134-ABC5389D3C3F}" dt="2022-10-17T12:48:47.489" v="3714" actId="478"/>
          <ac:picMkLst>
            <pc:docMk/>
            <pc:sldMk cId="1418602953" sldId="365"/>
            <ac:picMk id="58" creationId="{B844E843-6399-CCF3-E8F6-56B0D2632CCE}"/>
          </ac:picMkLst>
        </pc:picChg>
        <pc:picChg chg="add del mod">
          <ac:chgData name="OUYANG, Xiaomin" userId="7dbf9a9a-e2e7-4532-b76c-a4a334073812" providerId="ADAL" clId="{08947CC9-70B4-7B46-A134-ABC5389D3C3F}" dt="2022-10-17T12:55:25.957" v="3780" actId="478"/>
          <ac:picMkLst>
            <pc:docMk/>
            <pc:sldMk cId="1418602953" sldId="365"/>
            <ac:picMk id="68" creationId="{2C083AC9-F9AC-93D4-B591-D2F85BD64CDB}"/>
          </ac:picMkLst>
        </pc:picChg>
        <pc:picChg chg="add del mod">
          <ac:chgData name="OUYANG, Xiaomin" userId="7dbf9a9a-e2e7-4532-b76c-a4a334073812" providerId="ADAL" clId="{08947CC9-70B4-7B46-A134-ABC5389D3C3F}" dt="2022-10-17T12:49:39.607" v="3725" actId="478"/>
          <ac:picMkLst>
            <pc:docMk/>
            <pc:sldMk cId="1418602953" sldId="365"/>
            <ac:picMk id="75" creationId="{2EC49691-6B86-9938-4DA2-1F738CA4930E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2" creationId="{914F28B7-0B76-E0DA-24CA-FD7FCCC981BB}"/>
          </ac:picMkLst>
        </pc:picChg>
        <pc:picChg chg="add del mod">
          <ac:chgData name="OUYANG, Xiaomin" userId="7dbf9a9a-e2e7-4532-b76c-a4a334073812" providerId="ADAL" clId="{08947CC9-70B4-7B46-A134-ABC5389D3C3F}" dt="2022-10-17T12:49:42.297" v="3727"/>
          <ac:picMkLst>
            <pc:docMk/>
            <pc:sldMk cId="1418602953" sldId="365"/>
            <ac:picMk id="83" creationId="{F30E2AB0-CD7E-9CA0-CF44-61BFC6FDF94E}"/>
          </ac:picMkLst>
        </pc:picChg>
        <pc:picChg chg="add del mod">
          <ac:chgData name="OUYANG, Xiaomin" userId="7dbf9a9a-e2e7-4532-b76c-a4a334073812" providerId="ADAL" clId="{08947CC9-70B4-7B46-A134-ABC5389D3C3F}" dt="2022-10-17T12:52:10.136" v="3751" actId="478"/>
          <ac:picMkLst>
            <pc:docMk/>
            <pc:sldMk cId="1418602953" sldId="365"/>
            <ac:picMk id="84" creationId="{DA22319E-1C76-B400-B574-7AFF604CF5FA}"/>
          </ac:picMkLst>
        </pc:picChg>
        <pc:picChg chg="add del mod">
          <ac:chgData name="OUYANG, Xiaomin" userId="7dbf9a9a-e2e7-4532-b76c-a4a334073812" providerId="ADAL" clId="{08947CC9-70B4-7B46-A134-ABC5389D3C3F}" dt="2022-10-17T13:00:32.815" v="3818" actId="478"/>
          <ac:picMkLst>
            <pc:docMk/>
            <pc:sldMk cId="1418602953" sldId="365"/>
            <ac:picMk id="89" creationId="{F3AE37B9-BA22-E198-8ACE-87C2A7CDAF2E}"/>
          </ac:picMkLst>
        </pc:picChg>
        <pc:picChg chg="add del mod">
          <ac:chgData name="OUYANG, Xiaomin" userId="7dbf9a9a-e2e7-4532-b76c-a4a334073812" providerId="ADAL" clId="{08947CC9-70B4-7B46-A134-ABC5389D3C3F}" dt="2022-10-17T12:53:05.693" v="3760" actId="478"/>
          <ac:picMkLst>
            <pc:docMk/>
            <pc:sldMk cId="1418602953" sldId="365"/>
            <ac:picMk id="108" creationId="{1C573D6A-5706-C7D4-0BA3-315851C87A40}"/>
          </ac:picMkLst>
        </pc:picChg>
        <pc:picChg chg="add del mod">
          <ac:chgData name="OUYANG, Xiaomin" userId="7dbf9a9a-e2e7-4532-b76c-a4a334073812" providerId="ADAL" clId="{08947CC9-70B4-7B46-A134-ABC5389D3C3F}" dt="2022-10-17T12:59:26.897" v="3812" actId="478"/>
          <ac:picMkLst>
            <pc:docMk/>
            <pc:sldMk cId="1418602953" sldId="365"/>
            <ac:picMk id="119" creationId="{A5CEF2E1-BF55-0534-5B62-0208C10287C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22" creationId="{C799DC13-9EFB-81B9-1803-7F49C09D2576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32" creationId="{1C107EAE-DB8E-6A0C-3E32-839B898883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4" creationId="{064EABA1-2E30-AC4E-FF7F-4EF446EF961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5" creationId="{96CFD3B5-AF55-2B75-DC22-8201B7B89FC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6" creationId="{55A775E2-C90B-2240-0A2C-D42A424A031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7" creationId="{B07BBE4A-710F-4810-D843-D5D60019BB4F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8" creationId="{490FD8D7-95FF-4640-A8A7-D998119FD0E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39" creationId="{00C98A88-0D72-D6D2-D059-80CFD5EAF866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0" creationId="{4968C8CF-663C-69BC-949F-724E71D39881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1" creationId="{FCC99B38-5D1B-8F46-C4D2-B93868748E1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2" creationId="{4414BED5-4414-7946-2828-701F82050C40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3" creationId="{DAC03513-8A00-7EC3-7411-22DCB22E282C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4" creationId="{001DC42C-0753-5B4F-1203-45AAC20391A4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5" creationId="{B588D86E-8224-23A9-F41F-B8618C7ECB79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6" creationId="{3F577D8E-C630-D3A2-86D6-E3E05E5F81FD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49" creationId="{C3F26C83-3519-646A-2C00-9ADCBDDEC32B}"/>
          </ac:picMkLst>
        </pc:picChg>
        <pc:picChg chg="add del mod">
          <ac:chgData name="OUYANG, Xiaomin" userId="7dbf9a9a-e2e7-4532-b76c-a4a334073812" providerId="ADAL" clId="{08947CC9-70B4-7B46-A134-ABC5389D3C3F}" dt="2022-10-17T12:57:21.512" v="3796"/>
          <ac:picMkLst>
            <pc:docMk/>
            <pc:sldMk cId="1418602953" sldId="365"/>
            <ac:picMk id="150" creationId="{062DBDA9-18AD-0CE6-05FE-53248BE997F7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52" creationId="{693F897E-AE04-CC47-07F0-8AA45F314480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4" creationId="{8566F110-4336-8519-5082-DC358FD62157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5" creationId="{4B6F5B12-B815-8D86-19E3-94C0CC677A69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7" creationId="{2888CA86-DDFA-8022-D70A-9F3182A4DD24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58" creationId="{4B2EC357-12B8-201D-8806-3D1539219A88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0" creationId="{4BCE4415-96BD-3CF7-7021-75876211F675}"/>
          </ac:picMkLst>
        </pc:picChg>
        <pc:picChg chg="add del mod">
          <ac:chgData name="OUYANG, Xiaomin" userId="7dbf9a9a-e2e7-4532-b76c-a4a334073812" providerId="ADAL" clId="{08947CC9-70B4-7B46-A134-ABC5389D3C3F}" dt="2022-10-17T12:57:47.001" v="3803"/>
          <ac:picMkLst>
            <pc:docMk/>
            <pc:sldMk cId="1418602953" sldId="365"/>
            <ac:picMk id="161" creationId="{B8DFE62D-A56B-5036-2701-7F75246017B2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163" creationId="{E2F58EA6-370B-1ED8-453F-98BE57DE6EBB}"/>
          </ac:picMkLst>
        </pc:picChg>
        <pc:picChg chg="add del mod">
          <ac:chgData name="OUYANG, Xiaomin" userId="7dbf9a9a-e2e7-4532-b76c-a4a334073812" providerId="ADAL" clId="{08947CC9-70B4-7B46-A134-ABC5389D3C3F}" dt="2022-10-17T13:00:52.394" v="3824" actId="478"/>
          <ac:picMkLst>
            <pc:docMk/>
            <pc:sldMk cId="1418602953" sldId="365"/>
            <ac:picMk id="174" creationId="{771BA1F5-3F5E-08F5-A02C-1F7A4ACF0E50}"/>
          </ac:picMkLst>
        </pc:picChg>
        <pc:picChg chg="add del mod">
          <ac:chgData name="OUYANG, Xiaomin" userId="7dbf9a9a-e2e7-4532-b76c-a4a334073812" providerId="ADAL" clId="{08947CC9-70B4-7B46-A134-ABC5389D3C3F}" dt="2022-10-17T13:03:24.610" v="3844" actId="478"/>
          <ac:picMkLst>
            <pc:docMk/>
            <pc:sldMk cId="1418602953" sldId="365"/>
            <ac:picMk id="179" creationId="{3BA8A664-89E8-B673-0000-6B738EDFBE49}"/>
          </ac:picMkLst>
        </pc:picChg>
        <pc:picChg chg="add del mod">
          <ac:chgData name="OUYANG, Xiaomin" userId="7dbf9a9a-e2e7-4532-b76c-a4a334073812" providerId="ADAL" clId="{08947CC9-70B4-7B46-A134-ABC5389D3C3F}" dt="2022-10-17T13:04:31.341" v="3858" actId="478"/>
          <ac:picMkLst>
            <pc:docMk/>
            <pc:sldMk cId="1418602953" sldId="365"/>
            <ac:picMk id="190" creationId="{6F389918-4835-C54E-4956-E03D9F8139A9}"/>
          </ac:picMkLst>
        </pc:picChg>
        <pc:picChg chg="add del mod">
          <ac:chgData name="OUYANG, Xiaomin" userId="7dbf9a9a-e2e7-4532-b76c-a4a334073812" providerId="ADAL" clId="{08947CC9-70B4-7B46-A134-ABC5389D3C3F}" dt="2022-10-17T13:06:11.615" v="3874" actId="478"/>
          <ac:picMkLst>
            <pc:docMk/>
            <pc:sldMk cId="1418602953" sldId="365"/>
            <ac:picMk id="194" creationId="{ED0E77EE-98B3-2304-D2FB-51E740BB0758}"/>
          </ac:picMkLst>
        </pc:picChg>
        <pc:picChg chg="add del mod">
          <ac:chgData name="OUYANG, Xiaomin" userId="7dbf9a9a-e2e7-4532-b76c-a4a334073812" providerId="ADAL" clId="{08947CC9-70B4-7B46-A134-ABC5389D3C3F}" dt="2022-10-17T13:06:58.197" v="3884" actId="478"/>
          <ac:picMkLst>
            <pc:docMk/>
            <pc:sldMk cId="1418602953" sldId="365"/>
            <ac:picMk id="205" creationId="{142810B9-690B-22C3-D42D-BCCF893C8F8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09" creationId="{D18F3074-E390-4B60-C838-E4C5DEF49983}"/>
          </ac:picMkLst>
        </pc:picChg>
        <pc:picChg chg="add del mod">
          <ac:chgData name="OUYANG, Xiaomin" userId="7dbf9a9a-e2e7-4532-b76c-a4a334073812" providerId="ADAL" clId="{08947CC9-70B4-7B46-A134-ABC5389D3C3F}" dt="2022-10-17T13:09:49.768" v="3923" actId="478"/>
          <ac:picMkLst>
            <pc:docMk/>
            <pc:sldMk cId="1418602953" sldId="365"/>
            <ac:picMk id="219" creationId="{2FA7C547-574A-A794-6E39-CBC957D45547}"/>
          </ac:picMkLst>
        </pc:picChg>
        <pc:picChg chg="add del mod">
          <ac:chgData name="OUYANG, Xiaomin" userId="7dbf9a9a-e2e7-4532-b76c-a4a334073812" providerId="ADAL" clId="{08947CC9-70B4-7B46-A134-ABC5389D3C3F}" dt="2022-10-17T13:12:15.577" v="3943" actId="478"/>
          <ac:picMkLst>
            <pc:docMk/>
            <pc:sldMk cId="1418602953" sldId="365"/>
            <ac:picMk id="228" creationId="{7A783F1F-C8AA-B57A-B707-04749ED8D950}"/>
          </ac:picMkLst>
        </pc:picChg>
        <pc:picChg chg="add del mod">
          <ac:chgData name="OUYANG, Xiaomin" userId="7dbf9a9a-e2e7-4532-b76c-a4a334073812" providerId="ADAL" clId="{08947CC9-70B4-7B46-A134-ABC5389D3C3F}" dt="2022-10-17T13:13:22.372" v="3955" actId="478"/>
          <ac:picMkLst>
            <pc:docMk/>
            <pc:sldMk cId="1418602953" sldId="365"/>
            <ac:picMk id="237" creationId="{D871442F-496D-C93B-07F5-D60E8C2B6EAF}"/>
          </ac:picMkLst>
        </pc:picChg>
        <pc:picChg chg="add mod">
          <ac:chgData name="OUYANG, Xiaomin" userId="7dbf9a9a-e2e7-4532-b76c-a4a334073812" providerId="ADAL" clId="{08947CC9-70B4-7B46-A134-ABC5389D3C3F}" dt="2022-10-18T08:04:36.691" v="14492" actId="1076"/>
          <ac:picMkLst>
            <pc:docMk/>
            <pc:sldMk cId="1418602953" sldId="365"/>
            <ac:picMk id="245" creationId="{0BEF51CC-35C5-5858-7EA5-76EA9E99BFC2}"/>
          </ac:picMkLst>
        </pc:picChg>
        <pc:cxnChg chg="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5" creationId="{180A4659-1F6A-908A-FFB3-2C53F8F0B10F}"/>
          </ac:cxnSpMkLst>
        </pc:cxnChg>
        <pc:cxnChg chg="add del mod">
          <ac:chgData name="OUYANG, Xiaomin" userId="7dbf9a9a-e2e7-4532-b76c-a4a334073812" providerId="ADAL" clId="{08947CC9-70B4-7B46-A134-ABC5389D3C3F}" dt="2022-10-17T12:37:10.484" v="3602"/>
          <ac:cxnSpMkLst>
            <pc:docMk/>
            <pc:sldMk cId="1418602953" sldId="365"/>
            <ac:cxnSpMk id="18" creationId="{33CBB77C-C084-3B0D-DA06-A5A0E6BAB3E4}"/>
          </ac:cxnSpMkLst>
        </pc:cxnChg>
        <pc:cxnChg chg="add del mod">
          <ac:chgData name="OUYANG, Xiaomin" userId="7dbf9a9a-e2e7-4532-b76c-a4a334073812" providerId="ADAL" clId="{08947CC9-70B4-7B46-A134-ABC5389D3C3F}" dt="2022-10-17T12:43:41.282" v="3654"/>
          <ac:cxnSpMkLst>
            <pc:docMk/>
            <pc:sldMk cId="1418602953" sldId="365"/>
            <ac:cxnSpMk id="43" creationId="{E8A90AE1-2565-8EFB-168A-1F525E4CC45D}"/>
          </ac:cxnSpMkLst>
        </pc:cxnChg>
        <pc:cxnChg chg="add del mod">
          <ac:chgData name="OUYANG, Xiaomin" userId="7dbf9a9a-e2e7-4532-b76c-a4a334073812" providerId="ADAL" clId="{08947CC9-70B4-7B46-A134-ABC5389D3C3F}" dt="2022-10-17T12:44:15.427" v="3659"/>
          <ac:cxnSpMkLst>
            <pc:docMk/>
            <pc:sldMk cId="1418602953" sldId="365"/>
            <ac:cxnSpMk id="50" creationId="{2B30B2FB-59C4-6FED-8041-A15CBDC99133}"/>
          </ac:cxnSpMkLst>
        </pc:cxnChg>
        <pc:cxnChg chg="add del mod">
          <ac:chgData name="OUYANG, Xiaomin" userId="7dbf9a9a-e2e7-4532-b76c-a4a334073812" providerId="ADAL" clId="{08947CC9-70B4-7B46-A134-ABC5389D3C3F}" dt="2022-10-17T12:44:56.839" v="3667"/>
          <ac:cxnSpMkLst>
            <pc:docMk/>
            <pc:sldMk cId="1418602953" sldId="365"/>
            <ac:cxnSpMk id="57" creationId="{37E27772-D81A-DB73-DB56-F8AD05B4310F}"/>
          </ac:cxnSpMkLst>
        </pc:cxnChg>
        <pc:cxnChg chg="add del mod">
          <ac:chgData name="OUYANG, Xiaomin" userId="7dbf9a9a-e2e7-4532-b76c-a4a334073812" providerId="ADAL" clId="{08947CC9-70B4-7B46-A134-ABC5389D3C3F}" dt="2022-10-17T12:47:20.261" v="3677"/>
          <ac:cxnSpMkLst>
            <pc:docMk/>
            <pc:sldMk cId="1418602953" sldId="365"/>
            <ac:cxnSpMk id="64" creationId="{1C5F9922-8719-6B73-27C9-DF29A76FABD2}"/>
          </ac:cxnSpMkLst>
        </pc:cxnChg>
        <pc:cxnChg chg="add del mod">
          <ac:chgData name="OUYANG, Xiaomin" userId="7dbf9a9a-e2e7-4532-b76c-a4a334073812" providerId="ADAL" clId="{08947CC9-70B4-7B46-A134-ABC5389D3C3F}" dt="2022-10-17T12:48:50.404" v="3716"/>
          <ac:cxnSpMkLst>
            <pc:docMk/>
            <pc:sldMk cId="1418602953" sldId="365"/>
            <ac:cxnSpMk id="74" creationId="{463F61FB-D9BC-F69D-3FDF-D249724983CC}"/>
          </ac:cxnSpMkLst>
        </pc:cxnChg>
        <pc:cxnChg chg="add del mod">
          <ac:chgData name="OUYANG, Xiaomin" userId="7dbf9a9a-e2e7-4532-b76c-a4a334073812" providerId="ADAL" clId="{08947CC9-70B4-7B46-A134-ABC5389D3C3F}" dt="2022-10-17T12:49:42.297" v="3727"/>
          <ac:cxnSpMkLst>
            <pc:docMk/>
            <pc:sldMk cId="1418602953" sldId="365"/>
            <ac:cxnSpMk id="81" creationId="{F9774240-994B-C6EE-9360-B3BDB3B3249D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7" creationId="{093BA208-FFE4-5F35-F26F-178DF1060E36}"/>
          </ac:cxnSpMkLst>
        </pc:cxnChg>
        <pc:cxnChg chg="add del mod">
          <ac:chgData name="OUYANG, Xiaomin" userId="7dbf9a9a-e2e7-4532-b76c-a4a334073812" providerId="ADAL" clId="{08947CC9-70B4-7B46-A134-ABC5389D3C3F}" dt="2022-10-17T12:51:58.012" v="3745"/>
          <ac:cxnSpMkLst>
            <pc:docMk/>
            <pc:sldMk cId="1418602953" sldId="365"/>
            <ac:cxnSpMk id="88" creationId="{2A54B672-F3AE-713D-5645-BDD00EF848AE}"/>
          </ac:cxnSpMkLst>
        </pc:cxnChg>
        <pc:cxnChg chg="add del mod">
          <ac:chgData name="OUYANG, Xiaomin" userId="7dbf9a9a-e2e7-4532-b76c-a4a334073812" providerId="ADAL" clId="{08947CC9-70B4-7B46-A134-ABC5389D3C3F}" dt="2022-10-17T12:52:58.847" v="3755" actId="478"/>
          <ac:cxnSpMkLst>
            <pc:docMk/>
            <pc:sldMk cId="1418602953" sldId="365"/>
            <ac:cxnSpMk id="94" creationId="{A8BFA18E-F179-A8CC-98E4-D477A31AFABC}"/>
          </ac:cxnSpMkLst>
        </pc:cxnChg>
        <pc:cxnChg chg="add del mod">
          <ac:chgData name="OUYANG, Xiaomin" userId="7dbf9a9a-e2e7-4532-b76c-a4a334073812" providerId="ADAL" clId="{08947CC9-70B4-7B46-A134-ABC5389D3C3F}" dt="2022-10-17T12:53:43.495" v="3767" actId="478"/>
          <ac:cxnSpMkLst>
            <pc:docMk/>
            <pc:sldMk cId="1418602953" sldId="365"/>
            <ac:cxnSpMk id="98" creationId="{DF27017B-8B6D-AB7F-EA2C-17D16ECF1DB2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3" creationId="{708F573D-98F2-7BBA-3ECE-1D0368DFC213}"/>
          </ac:cxnSpMkLst>
        </pc:cxnChg>
        <pc:cxnChg chg="add del mod">
          <ac:chgData name="OUYANG, Xiaomin" userId="7dbf9a9a-e2e7-4532-b76c-a4a334073812" providerId="ADAL" clId="{08947CC9-70B4-7B46-A134-ABC5389D3C3F}" dt="2022-10-17T12:53:02.040" v="3757"/>
          <ac:cxnSpMkLst>
            <pc:docMk/>
            <pc:sldMk cId="1418602953" sldId="365"/>
            <ac:cxnSpMk id="107" creationId="{F3DA89A4-2F5F-B597-00C7-6561F2DFEA04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3" creationId="{053A60B6-EBC6-1997-81D2-32B463BD4B2C}"/>
          </ac:cxnSpMkLst>
        </pc:cxnChg>
        <pc:cxnChg chg="add del mod">
          <ac:chgData name="OUYANG, Xiaomin" userId="7dbf9a9a-e2e7-4532-b76c-a4a334073812" providerId="ADAL" clId="{08947CC9-70B4-7B46-A134-ABC5389D3C3F}" dt="2022-10-17T12:53:23.016" v="3762"/>
          <ac:cxnSpMkLst>
            <pc:docMk/>
            <pc:sldMk cId="1418602953" sldId="365"/>
            <ac:cxnSpMk id="117" creationId="{FBCAE2E3-2985-E2C1-A3BB-7D90031D3DED}"/>
          </ac:cxnSpMkLst>
        </pc:cxnChg>
        <pc:cxnChg chg="add del mod">
          <ac:chgData name="OUYANG, Xiaomin" userId="7dbf9a9a-e2e7-4532-b76c-a4a334073812" providerId="ADAL" clId="{08947CC9-70B4-7B46-A134-ABC5389D3C3F}" dt="2022-10-17T12:55:28.744" v="3782"/>
          <ac:cxnSpMkLst>
            <pc:docMk/>
            <pc:sldMk cId="1418602953" sldId="365"/>
            <ac:cxnSpMk id="128" creationId="{D934E709-45F7-1BCE-F81F-A9190EE05492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68" creationId="{A2372674-7480-A94A-0FCD-1E6C23B4A774}"/>
          </ac:cxnSpMkLst>
        </pc:cxnChg>
        <pc:cxnChg chg="add del mod">
          <ac:chgData name="OUYANG, Xiaomin" userId="7dbf9a9a-e2e7-4532-b76c-a4a334073812" providerId="ADAL" clId="{08947CC9-70B4-7B46-A134-ABC5389D3C3F}" dt="2022-10-17T12:59:29.979" v="3814"/>
          <ac:cxnSpMkLst>
            <pc:docMk/>
            <pc:sldMk cId="1418602953" sldId="365"/>
            <ac:cxnSpMk id="172" creationId="{C0B2E910-534B-EBBA-C76C-204DFD95E1CD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7" creationId="{1147E5E1-60BB-8548-05FA-2DD4CC83E49A}"/>
          </ac:cxnSpMkLst>
        </pc:cxnChg>
        <pc:cxnChg chg="add del mod">
          <ac:chgData name="OUYANG, Xiaomin" userId="7dbf9a9a-e2e7-4532-b76c-a4a334073812" providerId="ADAL" clId="{08947CC9-70B4-7B46-A134-ABC5389D3C3F}" dt="2022-10-17T13:00:35.481" v="3820"/>
          <ac:cxnSpMkLst>
            <pc:docMk/>
            <pc:sldMk cId="1418602953" sldId="365"/>
            <ac:cxnSpMk id="178" creationId="{1CB85F90-855A-8049-690C-03FF9B6B2625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4" creationId="{F3103BE3-329D-72A7-1442-CE8DC7A3B7E8}"/>
          </ac:cxnSpMkLst>
        </pc:cxnChg>
        <pc:cxnChg chg="add del mod">
          <ac:chgData name="OUYANG, Xiaomin" userId="7dbf9a9a-e2e7-4532-b76c-a4a334073812" providerId="ADAL" clId="{08947CC9-70B4-7B46-A134-ABC5389D3C3F}" dt="2022-10-17T13:00:55.774" v="3826"/>
          <ac:cxnSpMkLst>
            <pc:docMk/>
            <pc:sldMk cId="1418602953" sldId="365"/>
            <ac:cxnSpMk id="188" creationId="{41797874-6F83-5225-8708-A700B171B0AF}"/>
          </ac:cxnSpMkLst>
        </pc:cxnChg>
        <pc:cxnChg chg="add del mod">
          <ac:chgData name="OUYANG, Xiaomin" userId="7dbf9a9a-e2e7-4532-b76c-a4a334073812" providerId="ADAL" clId="{08947CC9-70B4-7B46-A134-ABC5389D3C3F}" dt="2022-10-17T13:03:27.720" v="3846"/>
          <ac:cxnSpMkLst>
            <pc:docMk/>
            <pc:sldMk cId="1418602953" sldId="365"/>
            <ac:cxnSpMk id="193" creationId="{2CEE3C83-DBB3-ECED-8CF3-9EC1D6097427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195" creationId="{B877F3DD-A6DA-D68A-91FC-92CE6ED694F9}"/>
          </ac:cxnSpMkLst>
        </pc:cxnChg>
        <pc:cxnChg chg="add del mod">
          <ac:chgData name="OUYANG, Xiaomin" userId="7dbf9a9a-e2e7-4532-b76c-a4a334073812" providerId="ADAL" clId="{08947CC9-70B4-7B46-A134-ABC5389D3C3F}" dt="2022-10-17T13:04:34.064" v="3860"/>
          <ac:cxnSpMkLst>
            <pc:docMk/>
            <pc:sldMk cId="1418602953" sldId="365"/>
            <ac:cxnSpMk id="200" creationId="{89A3276D-E9CA-8932-049B-8ED6FF797A82}"/>
          </ac:cxnSpMkLst>
        </pc:cxnChg>
        <pc:cxnChg chg="add del mod">
          <ac:chgData name="OUYANG, Xiaomin" userId="7dbf9a9a-e2e7-4532-b76c-a4a334073812" providerId="ADAL" clId="{08947CC9-70B4-7B46-A134-ABC5389D3C3F}" dt="2022-10-17T13:06:15.734" v="3876"/>
          <ac:cxnSpMkLst>
            <pc:docMk/>
            <pc:sldMk cId="1418602953" sldId="365"/>
            <ac:cxnSpMk id="208" creationId="{1C154C28-3B58-576B-092B-69E403FE6865}"/>
          </ac:cxnSpMkLst>
        </pc:cxnChg>
        <pc:cxnChg chg="add del mod">
          <ac:chgData name="OUYANG, Xiaomin" userId="7dbf9a9a-e2e7-4532-b76c-a4a334073812" providerId="ADAL" clId="{08947CC9-70B4-7B46-A134-ABC5389D3C3F}" dt="2022-10-17T13:07:01.484" v="3886"/>
          <ac:cxnSpMkLst>
            <pc:docMk/>
            <pc:sldMk cId="1418602953" sldId="365"/>
            <ac:cxnSpMk id="214" creationId="{A20095D5-597A-1039-CE9E-EB4F03BC65E3}"/>
          </ac:cxnSpMkLst>
        </pc:cxnChg>
        <pc:cxnChg chg="add mod">
          <ac:chgData name="OUYANG, Xiaomin" userId="7dbf9a9a-e2e7-4532-b76c-a4a334073812" providerId="ADAL" clId="{08947CC9-70B4-7B46-A134-ABC5389D3C3F}" dt="2022-10-18T08:04:36.691" v="14492" actId="1076"/>
          <ac:cxnSpMkLst>
            <pc:docMk/>
            <pc:sldMk cId="1418602953" sldId="365"/>
            <ac:cxnSpMk id="220" creationId="{04C30D17-7C4F-1B20-B495-92E4916D0D57}"/>
          </ac:cxnSpMkLst>
        </pc:cxnChg>
        <pc:cxnChg chg="add del mod">
          <ac:chgData name="OUYANG, Xiaomin" userId="7dbf9a9a-e2e7-4532-b76c-a4a334073812" providerId="ADAL" clId="{08947CC9-70B4-7B46-A134-ABC5389D3C3F}" dt="2022-10-17T13:09:52.779" v="3925"/>
          <ac:cxnSpMkLst>
            <pc:docMk/>
            <pc:sldMk cId="1418602953" sldId="365"/>
            <ac:cxnSpMk id="224" creationId="{4CA58C84-3501-3E0A-063A-6C1A186128B1}"/>
          </ac:cxnSpMkLst>
        </pc:cxnChg>
        <pc:cxnChg chg="add del mod">
          <ac:chgData name="OUYANG, Xiaomin" userId="7dbf9a9a-e2e7-4532-b76c-a4a334073812" providerId="ADAL" clId="{08947CC9-70B4-7B46-A134-ABC5389D3C3F}" dt="2022-10-17T13:12:29.577" v="3945"/>
          <ac:cxnSpMkLst>
            <pc:docMk/>
            <pc:sldMk cId="1418602953" sldId="365"/>
            <ac:cxnSpMk id="233" creationId="{33ECF9EE-0160-986A-ACB0-2FBEB685F7DE}"/>
          </ac:cxnSpMkLst>
        </pc:cxnChg>
        <pc:cxnChg chg="add del mod">
          <ac:chgData name="OUYANG, Xiaomin" userId="7dbf9a9a-e2e7-4532-b76c-a4a334073812" providerId="ADAL" clId="{08947CC9-70B4-7B46-A134-ABC5389D3C3F}" dt="2022-10-17T13:13:24.900" v="3957"/>
          <ac:cxnSpMkLst>
            <pc:docMk/>
            <pc:sldMk cId="1418602953" sldId="365"/>
            <ac:cxnSpMk id="241" creationId="{0402B82C-6416-75B6-7750-50A30290C5D9}"/>
          </ac:cxnSpMkLst>
        </pc:cxnChg>
      </pc:sldChg>
      <pc:sldChg chg="addSp delSp modSp del mod modTransition delAnim modAnim modNotesTx">
        <pc:chgData name="OUYANG, Xiaomin" userId="7dbf9a9a-e2e7-4532-b76c-a4a334073812" providerId="ADAL" clId="{08947CC9-70B4-7B46-A134-ABC5389D3C3F}" dt="2022-10-18T06:46:04.467" v="13437" actId="2696"/>
        <pc:sldMkLst>
          <pc:docMk/>
          <pc:sldMk cId="1862360983" sldId="366"/>
        </pc:sldMkLst>
        <pc:spChg chg="mod">
          <ac:chgData name="OUYANG, Xiaomin" userId="7dbf9a9a-e2e7-4532-b76c-a4a334073812" providerId="ADAL" clId="{08947CC9-70B4-7B46-A134-ABC5389D3C3F}" dt="2022-10-17T09:57:16.812" v="2743" actId="1076"/>
          <ac:spMkLst>
            <pc:docMk/>
            <pc:sldMk cId="1862360983" sldId="366"/>
            <ac:spMk id="3" creationId="{593233C2-7517-40BA-6A44-3CEEE78C3B42}"/>
          </ac:spMkLst>
        </pc:spChg>
        <pc:spChg chg="mod">
          <ac:chgData name="OUYANG, Xiaomin" userId="7dbf9a9a-e2e7-4532-b76c-a4a334073812" providerId="ADAL" clId="{08947CC9-70B4-7B46-A134-ABC5389D3C3F}" dt="2022-10-16T11:44:54.080" v="123" actId="1076"/>
          <ac:spMkLst>
            <pc:docMk/>
            <pc:sldMk cId="1862360983" sldId="366"/>
            <ac:spMk id="5" creationId="{7620E8CC-1EE1-4B7B-94C0-19EBFB4D65E0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62360983" sldId="366"/>
            <ac:spMk id="8" creationId="{044594ED-2814-874A-A301-537725DC7BAD}"/>
          </ac:spMkLst>
        </pc:spChg>
        <pc:spChg chg="mod">
          <ac:chgData name="OUYANG, Xiaomin" userId="7dbf9a9a-e2e7-4532-b76c-a4a334073812" providerId="ADAL" clId="{08947CC9-70B4-7B46-A134-ABC5389D3C3F}" dt="2022-10-17T11:51:14.065" v="3450" actId="1076"/>
          <ac:spMkLst>
            <pc:docMk/>
            <pc:sldMk cId="1862360983" sldId="366"/>
            <ac:spMk id="9" creationId="{578BD46B-08BE-E017-7DCD-D18FE12DD225}"/>
          </ac:spMkLst>
        </pc:spChg>
        <pc:spChg chg="del mod">
          <ac:chgData name="OUYANG, Xiaomin" userId="7dbf9a9a-e2e7-4532-b76c-a4a334073812" providerId="ADAL" clId="{08947CC9-70B4-7B46-A134-ABC5389D3C3F}" dt="2022-10-16T11:41:48.188" v="74" actId="478"/>
          <ac:spMkLst>
            <pc:docMk/>
            <pc:sldMk cId="1862360983" sldId="366"/>
            <ac:spMk id="10" creationId="{936BC49A-4A33-67E3-1B32-F2C38E420C20}"/>
          </ac:spMkLst>
        </pc:spChg>
        <pc:spChg chg="del mod">
          <ac:chgData name="OUYANG, Xiaomin" userId="7dbf9a9a-e2e7-4532-b76c-a4a334073812" providerId="ADAL" clId="{08947CC9-70B4-7B46-A134-ABC5389D3C3F}" dt="2022-10-16T11:43:04.863" v="109" actId="478"/>
          <ac:spMkLst>
            <pc:docMk/>
            <pc:sldMk cId="1862360983" sldId="366"/>
            <ac:spMk id="11" creationId="{7E5F3C5E-EF22-1956-087D-122A9BEBD36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2" creationId="{9FBB6166-428B-8A79-AF40-76A75EF7E23A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13" creationId="{3FCB635F-DC48-5F1F-41EA-D60D17CFACED}"/>
          </ac:spMkLst>
        </pc:spChg>
        <pc:spChg chg="mod">
          <ac:chgData name="OUYANG, Xiaomin" userId="7dbf9a9a-e2e7-4532-b76c-a4a334073812" providerId="ADAL" clId="{08947CC9-70B4-7B46-A134-ABC5389D3C3F}" dt="2022-10-16T11:44:39.041" v="119" actId="1076"/>
          <ac:spMkLst>
            <pc:docMk/>
            <pc:sldMk cId="1862360983" sldId="366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1" creationId="{1B08C81F-95E8-7609-0387-CCE48EC24E29}"/>
          </ac:spMkLst>
        </pc:spChg>
        <pc:spChg chg="mod">
          <ac:chgData name="OUYANG, Xiaomin" userId="7dbf9a9a-e2e7-4532-b76c-a4a334073812" providerId="ADAL" clId="{08947CC9-70B4-7B46-A134-ABC5389D3C3F}" dt="2022-10-17T09:57:11.210" v="2742" actId="1076"/>
          <ac:spMkLst>
            <pc:docMk/>
            <pc:sldMk cId="1862360983" sldId="366"/>
            <ac:spMk id="22" creationId="{4338D46E-2622-6EE5-7BB7-3C6E926630D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3" creationId="{A26B3223-0657-3319-C807-0205E9EFDC3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7" creationId="{91F5B27A-14D3-E9E1-8367-5924290640A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8" creationId="{E061653F-E864-63C8-C04C-9CB64991E2E8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29" creationId="{DEC83A23-7807-2651-2138-3155CF996DCD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2" creationId="{C9A98BD8-3AA2-56B4-8811-96AEF6D1F22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5" creationId="{E5200CEA-B89E-85B3-1A1C-694A6EDC968F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6" creationId="{58A566AF-E385-F1EE-B6FD-D85EAEAA2EA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37" creationId="{78140D84-9628-0B67-9319-5ED7F841E4E9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0" creationId="{305B22CE-C396-6B3A-58DA-42687F4BE323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3" creationId="{05D8D1C5-2A48-9B65-3BCB-AE4BB51A8F56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4" creationId="{67947539-C266-97F9-29E3-E52CB696FA01}"/>
          </ac:spMkLst>
        </pc:spChg>
        <pc:spChg chg="mod">
          <ac:chgData name="OUYANG, Xiaomin" userId="7dbf9a9a-e2e7-4532-b76c-a4a334073812" providerId="ADAL" clId="{08947CC9-70B4-7B46-A134-ABC5389D3C3F}" dt="2022-10-16T11:34:55.471" v="25"/>
          <ac:spMkLst>
            <pc:docMk/>
            <pc:sldMk cId="1862360983" sldId="366"/>
            <ac:spMk id="45" creationId="{9A16039B-1114-ABF8-9A94-A04C5CE13819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1" creationId="{7AED6281-0742-EDED-B614-536DCFE34E8F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5" creationId="{993518E5-CB55-07F5-DFD0-27BE4C3C784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56" creationId="{90C2E1DF-8A1D-0690-A355-662FFC0A6EC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0" creationId="{D6095CA6-C076-90DF-928C-37E4F454A12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1" creationId="{2BC793F6-DE8B-C308-275F-8975443081A2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2" creationId="{C387A08A-37D1-C2D7-38A1-FCB3A877C8E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3" creationId="{C5B058D9-D9A0-3595-306D-0D7484D32ECC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7" creationId="{F212B874-F43D-BF9A-278A-E7A207397C0B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8" creationId="{006CF868-3B31-BB97-5E66-DCB7830C260D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69" creationId="{46204C7F-A92E-F254-CB51-0BE0C8D679CA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0" creationId="{0D3E6C6A-351C-C01C-2905-563C39E9885E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4" creationId="{4D3439F9-8FA4-73D7-4F55-C536363DE204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5" creationId="{2632AB2C-6CCF-C97B-2390-6FF9397C6927}"/>
          </ac:spMkLst>
        </pc:spChg>
        <pc:spChg chg="mod">
          <ac:chgData name="OUYANG, Xiaomin" userId="7dbf9a9a-e2e7-4532-b76c-a4a334073812" providerId="ADAL" clId="{08947CC9-70B4-7B46-A134-ABC5389D3C3F}" dt="2022-10-16T11:35:01.854" v="29"/>
          <ac:spMkLst>
            <pc:docMk/>
            <pc:sldMk cId="1862360983" sldId="366"/>
            <ac:spMk id="76" creationId="{1815673C-6F17-CB35-C83A-E1134D9C69B0}"/>
          </ac:spMkLst>
        </pc:spChg>
        <pc:spChg chg="mod">
          <ac:chgData name="OUYANG, Xiaomin" userId="7dbf9a9a-e2e7-4532-b76c-a4a334073812" providerId="ADAL" clId="{08947CC9-70B4-7B46-A134-ABC5389D3C3F}" dt="2022-10-16T11:35:10.615" v="33"/>
          <ac:spMkLst>
            <pc:docMk/>
            <pc:sldMk cId="1862360983" sldId="366"/>
            <ac:spMk id="79" creationId="{E3304C99-EA6F-A82E-4731-9E0C91D94E1B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0" creationId="{AF2CC340-F8EF-AC4C-6201-F131E267A51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1" creationId="{77755716-BD2C-AA6A-6289-E519BEE52A2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6" creationId="{DE1A9398-6EF2-0E95-3EBA-6D5933DA14F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97" creationId="{B51A24A6-DAE6-69D9-008D-AE349B867E8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1" creationId="{E4C9571F-D54B-9931-6F71-E9BF04BAC474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2" creationId="{34C312CB-CEB0-81BE-39BD-8B64996C1B9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3" creationId="{A0D5FEEA-4E32-B3CE-A314-CD07586A1BBE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6" creationId="{D4D3A5F5-B177-5CB7-C8C0-F3BA64A2A12F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09" creationId="{F438B773-5540-B444-0F8C-58AF057247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0" creationId="{876C4824-BA1F-B981-A3AB-F493576776A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1" creationId="{1DF4F9AB-8443-6A7F-5633-C1ED02F01AF7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4" creationId="{56ACE1F4-47E5-F545-0A1D-5A7E2A55A820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7" creationId="{3E90D07D-91E7-652F-01D2-4D89BC7604C2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8" creationId="{6EE9E563-AB3B-0402-0367-A113B384BF36}"/>
          </ac:spMkLst>
        </pc:spChg>
        <pc:spChg chg="mod">
          <ac:chgData name="OUYANG, Xiaomin" userId="7dbf9a9a-e2e7-4532-b76c-a4a334073812" providerId="ADAL" clId="{08947CC9-70B4-7B46-A134-ABC5389D3C3F}" dt="2022-10-16T11:39:32.255" v="45"/>
          <ac:spMkLst>
            <pc:docMk/>
            <pc:sldMk cId="1862360983" sldId="366"/>
            <ac:spMk id="119" creationId="{A22581EB-D39D-CA24-63B5-8FD86B86813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5" creationId="{08924275-F63A-AA09-683D-C2D8160FC3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29" creationId="{852D6049-41C0-FB4C-2BE7-F0CCB2EF9E7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0" creationId="{CA048D6C-C493-57EB-1B3A-C69DA6200C1D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4" creationId="{72020E35-175F-895B-637D-E5600DD57F89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5" creationId="{57B5A852-535E-5033-BDB7-527715F91E1C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6" creationId="{6440E20A-52C6-BE97-4EA1-C49AAC4A89FF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37" creationId="{3ADCCB92-DF57-97B1-9FDE-08002D940D8B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1" creationId="{95B25E5D-F5F4-5010-1CB7-AE964A2FCE11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2" creationId="{698AA5A9-2408-ABBB-29AA-E953F6B3618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3" creationId="{6D93BABB-3BC2-94A6-0236-4050B9C69043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4" creationId="{548DD257-A9A2-F3F4-52C3-75E79B1BC736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8" creationId="{6EABAB73-E607-76E2-77FE-70F84259F028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49" creationId="{D91CA28D-378C-E6A1-ACA6-EC9D8A710094}"/>
          </ac:spMkLst>
        </pc:spChg>
        <pc:spChg chg="mod">
          <ac:chgData name="OUYANG, Xiaomin" userId="7dbf9a9a-e2e7-4532-b76c-a4a334073812" providerId="ADAL" clId="{08947CC9-70B4-7B46-A134-ABC5389D3C3F}" dt="2022-10-16T11:39:38.701" v="49"/>
          <ac:spMkLst>
            <pc:docMk/>
            <pc:sldMk cId="1862360983" sldId="366"/>
            <ac:spMk id="150" creationId="{DE2C0869-D17A-E64F-488C-FA4D2E631630}"/>
          </ac:spMkLst>
        </pc:spChg>
        <pc:spChg chg="mod">
          <ac:chgData name="OUYANG, Xiaomin" userId="7dbf9a9a-e2e7-4532-b76c-a4a334073812" providerId="ADAL" clId="{08947CC9-70B4-7B46-A134-ABC5389D3C3F}" dt="2022-10-16T11:39:46.365" v="53"/>
          <ac:spMkLst>
            <pc:docMk/>
            <pc:sldMk cId="1862360983" sldId="366"/>
            <ac:spMk id="153" creationId="{23EABEBD-7B38-8A23-104E-18B9856A978E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62360983" sldId="366"/>
            <ac:spMk id="163" creationId="{7674C106-4D36-9AE2-2FA7-9B43CF101F8A}"/>
          </ac:spMkLst>
        </pc:spChg>
        <pc:grpChg chg="add del mod">
          <ac:chgData name="OUYANG, Xiaomin" userId="7dbf9a9a-e2e7-4532-b76c-a4a334073812" providerId="ADAL" clId="{08947CC9-70B4-7B46-A134-ABC5389D3C3F}" dt="2022-10-16T11:34:58.058" v="26"/>
          <ac:grpSpMkLst>
            <pc:docMk/>
            <pc:sldMk cId="1862360983" sldId="366"/>
            <ac:grpSpMk id="7" creationId="{BA7E145A-CFD7-86FD-6224-8FEF15B89A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8" creationId="{A64079C9-DFFA-0833-E683-1A8422FA39E3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19" creationId="{EC0715F8-8B03-79E9-A1AA-C32833DD41CA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0" creationId="{4310F8A2-24A8-C7A2-7DAD-9F53DEE5CF42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24" creationId="{3A19D164-C6CF-2E37-309F-B11768B2C37F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0" creationId="{1045CC78-5362-1686-27A2-3A4C16F0D5E1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3" creationId="{192D4776-5A7A-8FA4-E5CA-BCD5D4D1D528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38" creationId="{14180C4B-F270-23AC-0980-A8CC61A9D3C0}"/>
          </ac:grpSpMkLst>
        </pc:grpChg>
        <pc:grpChg chg="mod">
          <ac:chgData name="OUYANG, Xiaomin" userId="7dbf9a9a-e2e7-4532-b76c-a4a334073812" providerId="ADAL" clId="{08947CC9-70B4-7B46-A134-ABC5389D3C3F}" dt="2022-10-16T11:34:55.471" v="25"/>
          <ac:grpSpMkLst>
            <pc:docMk/>
            <pc:sldMk cId="1862360983" sldId="366"/>
            <ac:grpSpMk id="41" creationId="{98CD9DDE-7657-E154-CF9C-F7141A9C9947}"/>
          </ac:grpSpMkLst>
        </pc:grpChg>
        <pc:grpChg chg="add del mod">
          <ac:chgData name="OUYANG, Xiaomin" userId="7dbf9a9a-e2e7-4532-b76c-a4a334073812" providerId="ADAL" clId="{08947CC9-70B4-7B46-A134-ABC5389D3C3F}" dt="2022-10-16T11:35:04.157" v="30"/>
          <ac:grpSpMkLst>
            <pc:docMk/>
            <pc:sldMk cId="1862360983" sldId="366"/>
            <ac:grpSpMk id="47" creationId="{E8E5ECE6-BBC6-757B-1918-6ED066FE336D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8" creationId="{E8D0A767-BB06-9BCA-32A3-58068910ED40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49" creationId="{70E902F4-DE10-B38F-D7A2-CAFC056BCB65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0" creationId="{47C16809-B743-F7D9-1EB3-8C3B3B6C0841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57" creationId="{310DB697-6AA9-FC4C-FF00-8AC05F16E86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64" creationId="{294B2C59-E25A-BFB8-50C1-CA7B374B592F}"/>
          </ac:grpSpMkLst>
        </pc:grpChg>
        <pc:grpChg chg="mod">
          <ac:chgData name="OUYANG, Xiaomin" userId="7dbf9a9a-e2e7-4532-b76c-a4a334073812" providerId="ADAL" clId="{08947CC9-70B4-7B46-A134-ABC5389D3C3F}" dt="2022-10-16T11:35:01.854" v="29"/>
          <ac:grpSpMkLst>
            <pc:docMk/>
            <pc:sldMk cId="1862360983" sldId="366"/>
            <ac:grpSpMk id="71" creationId="{4FE439D3-4FBE-5818-91B1-62BFBD1438D9}"/>
          </ac:grpSpMkLst>
        </pc:grpChg>
        <pc:grpChg chg="add del mod">
          <ac:chgData name="OUYANG, Xiaomin" userId="7dbf9a9a-e2e7-4532-b76c-a4a334073812" providerId="ADAL" clId="{08947CC9-70B4-7B46-A134-ABC5389D3C3F}" dt="2022-10-16T11:35:12.679" v="34"/>
          <ac:grpSpMkLst>
            <pc:docMk/>
            <pc:sldMk cId="1862360983" sldId="366"/>
            <ac:grpSpMk id="78" creationId="{EC719823-6A78-F0B6-D4BD-EE350997CDF5}"/>
          </ac:grpSpMkLst>
        </pc:grpChg>
        <pc:grpChg chg="add del mod">
          <ac:chgData name="OUYANG, Xiaomin" userId="7dbf9a9a-e2e7-4532-b76c-a4a334073812" providerId="ADAL" clId="{08947CC9-70B4-7B46-A134-ABC5389D3C3F}" dt="2022-10-16T11:39:34.514" v="46"/>
          <ac:grpSpMkLst>
            <pc:docMk/>
            <pc:sldMk cId="1862360983" sldId="366"/>
            <ac:grpSpMk id="89" creationId="{88BD72E5-B9BD-8E16-1C4C-796B1A08AD5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3" creationId="{219DAD9D-D96B-163D-E866-7B29652732AB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4" creationId="{9E111D41-92CF-BDAA-3038-8B165ED5F8C4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5" creationId="{0E1A4D32-9393-4DF0-FD4B-B5D96E4EC2F0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98" creationId="{67326CB3-C377-DF85-CBCC-97966DFA7F55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4" creationId="{97DDC93C-7612-E650-336A-C5192D3EA181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07" creationId="{64A757FC-2630-6CAD-CDA7-16AC0CA94D62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2" creationId="{3C519991-5810-AB86-3FF9-D475F9C536FF}"/>
          </ac:grpSpMkLst>
        </pc:grpChg>
        <pc:grpChg chg="mod">
          <ac:chgData name="OUYANG, Xiaomin" userId="7dbf9a9a-e2e7-4532-b76c-a4a334073812" providerId="ADAL" clId="{08947CC9-70B4-7B46-A134-ABC5389D3C3F}" dt="2022-10-16T11:39:32.255" v="45"/>
          <ac:grpSpMkLst>
            <pc:docMk/>
            <pc:sldMk cId="1862360983" sldId="366"/>
            <ac:grpSpMk id="115" creationId="{CEE7E84C-99D2-1A6B-617D-45A43FD2A308}"/>
          </ac:grpSpMkLst>
        </pc:grpChg>
        <pc:grpChg chg="add del mod">
          <ac:chgData name="OUYANG, Xiaomin" userId="7dbf9a9a-e2e7-4532-b76c-a4a334073812" providerId="ADAL" clId="{08947CC9-70B4-7B46-A134-ABC5389D3C3F}" dt="2022-10-16T11:39:40.714" v="50"/>
          <ac:grpSpMkLst>
            <pc:docMk/>
            <pc:sldMk cId="1862360983" sldId="366"/>
            <ac:grpSpMk id="121" creationId="{CF496405-8BBE-BF2E-D63A-095D40AF91B9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2" creationId="{E5024EA5-2257-351A-0B7D-701D3C4C900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3" creationId="{17B4BCAE-1F38-7B39-3943-205C3E2AFADD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24" creationId="{DDE074ED-0FC8-EC12-3552-E552250DAE9C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1" creationId="{C1D1ED41-14E4-2B5B-1ED5-668DE084547A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38" creationId="{186BF7B7-4961-A903-6D4D-092D13A4482E}"/>
          </ac:grpSpMkLst>
        </pc:grpChg>
        <pc:grpChg chg="mod">
          <ac:chgData name="OUYANG, Xiaomin" userId="7dbf9a9a-e2e7-4532-b76c-a4a334073812" providerId="ADAL" clId="{08947CC9-70B4-7B46-A134-ABC5389D3C3F}" dt="2022-10-16T11:39:38.701" v="49"/>
          <ac:grpSpMkLst>
            <pc:docMk/>
            <pc:sldMk cId="1862360983" sldId="366"/>
            <ac:grpSpMk id="145" creationId="{129EB998-D869-E7F6-809B-46DC8E4F91A1}"/>
          </ac:grpSpMkLst>
        </pc:grpChg>
        <pc:grpChg chg="add del mod">
          <ac:chgData name="OUYANG, Xiaomin" userId="7dbf9a9a-e2e7-4532-b76c-a4a334073812" providerId="ADAL" clId="{08947CC9-70B4-7B46-A134-ABC5389D3C3F}" dt="2022-10-16T11:39:48.443" v="54"/>
          <ac:grpSpMkLst>
            <pc:docMk/>
            <pc:sldMk cId="1862360983" sldId="366"/>
            <ac:grpSpMk id="152" creationId="{FC3DF222-0EB9-A67C-7D72-A727F276AB08}"/>
          </ac:grpSpMkLst>
        </pc:grp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2" creationId="{C711248A-8524-C204-DD15-1BE8C26B47AF}"/>
          </ac:picMkLst>
        </pc:picChg>
        <pc:picChg chg="mod">
          <ac:chgData name="OUYANG, Xiaomin" userId="7dbf9a9a-e2e7-4532-b76c-a4a334073812" providerId="ADAL" clId="{08947CC9-70B4-7B46-A134-ABC5389D3C3F}" dt="2022-10-16T11:44:47.658" v="122" actId="1076"/>
          <ac:picMkLst>
            <pc:docMk/>
            <pc:sldMk cId="1862360983" sldId="366"/>
            <ac:picMk id="6" creationId="{D3C4813D-4F86-648A-17B4-3540541BF6DC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5" creationId="{E441ED61-AFCF-2FE7-F0AF-CBB1CC842686}"/>
          </ac:picMkLst>
        </pc:picChg>
        <pc:picChg chg="del mod">
          <ac:chgData name="OUYANG, Xiaomin" userId="7dbf9a9a-e2e7-4532-b76c-a4a334073812" providerId="ADAL" clId="{08947CC9-70B4-7B46-A134-ABC5389D3C3F}" dt="2022-10-16T11:34:54.843" v="24" actId="478"/>
          <ac:picMkLst>
            <pc:docMk/>
            <pc:sldMk cId="1862360983" sldId="366"/>
            <ac:picMk id="16" creationId="{DA55F12F-D988-94F3-1FEC-7AC30282CEE1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17" creationId="{59F95AAB-A963-7F2B-2A21-23647929EC53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5" creationId="{FB9DAAC5-4AB5-664A-EF4E-D66E8DD72A6B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26" creationId="{CE8B7BA8-91DD-8A1E-37F3-BDC28A9F4DE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1" creationId="{1F936237-10B7-3A77-C6BA-D488D14A8248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4" creationId="{C3C8EC9D-3211-2E26-5F8D-69211F029606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39" creationId="{614B6418-D5C9-0C51-724B-D3D042BF80A7}"/>
          </ac:picMkLst>
        </pc:picChg>
        <pc:picChg chg="mod">
          <ac:chgData name="OUYANG, Xiaomin" userId="7dbf9a9a-e2e7-4532-b76c-a4a334073812" providerId="ADAL" clId="{08947CC9-70B4-7B46-A134-ABC5389D3C3F}" dt="2022-10-16T11:34:55.471" v="25"/>
          <ac:picMkLst>
            <pc:docMk/>
            <pc:sldMk cId="1862360983" sldId="366"/>
            <ac:picMk id="42" creationId="{84CEF749-42D1-C2FE-D371-2F8527E16AB5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46" creationId="{C873A768-43C4-6C24-DFCE-B7B32A3D9F57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2" creationId="{485C5036-7B7C-A89C-1FBE-5B67B9705775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3" creationId="{0314BC3B-7180-8BD7-556C-5285087BA3BB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4" creationId="{DB3FEAC7-02A5-CD72-2F8C-C392A4B9789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8" creationId="{3250D01C-08A0-6D83-BA3D-AA0F6CEB9DF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59" creationId="{AAAECE15-2CA6-F826-691D-4722702C7CA9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5" creationId="{24C6AFBD-EBFA-CB2D-2303-8C9BD9E56071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66" creationId="{B3F97CAF-B045-71AC-A07F-575BC6864786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2" creationId="{2A458579-749C-1E90-AA2D-19DB96CF536A}"/>
          </ac:picMkLst>
        </pc:picChg>
        <pc:picChg chg="mod">
          <ac:chgData name="OUYANG, Xiaomin" userId="7dbf9a9a-e2e7-4532-b76c-a4a334073812" providerId="ADAL" clId="{08947CC9-70B4-7B46-A134-ABC5389D3C3F}" dt="2022-10-16T11:35:01.854" v="29"/>
          <ac:picMkLst>
            <pc:docMk/>
            <pc:sldMk cId="1862360983" sldId="366"/>
            <ac:picMk id="73" creationId="{8A64F43F-27FA-F885-AC9F-8B39F66287D3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77" creationId="{8ED40A1F-C086-B8FF-2444-3D9637E96402}"/>
          </ac:picMkLst>
        </pc:picChg>
        <pc:picChg chg="add del mod">
          <ac:chgData name="OUYANG, Xiaomin" userId="7dbf9a9a-e2e7-4532-b76c-a4a334073812" providerId="ADAL" clId="{08947CC9-70B4-7B46-A134-ABC5389D3C3F}" dt="2022-10-16T11:39:29.509" v="44" actId="478"/>
          <ac:picMkLst>
            <pc:docMk/>
            <pc:sldMk cId="1862360983" sldId="366"/>
            <ac:picMk id="88" creationId="{998F71D4-7EA7-7715-59B6-CE1922BA01C3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2" creationId="{0F7C6346-792B-C4EA-C69B-9B5D626BBFF1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99" creationId="{648CA8AD-2E50-D854-FEBC-A99016DA0CEE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0" creationId="{277678EA-0ADB-4AC9-FFED-3C23373DD3AB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5" creationId="{15D9CEBA-8521-5EA6-7D2F-0110D56BB236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08" creationId="{34AAD0CF-DB4E-A1DA-4CAA-95817A15F6AF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3" creationId="{3D3A1892-FD3F-C9CB-D069-0FD8272AF6D2}"/>
          </ac:picMkLst>
        </pc:picChg>
        <pc:picChg chg="mod">
          <ac:chgData name="OUYANG, Xiaomin" userId="7dbf9a9a-e2e7-4532-b76c-a4a334073812" providerId="ADAL" clId="{08947CC9-70B4-7B46-A134-ABC5389D3C3F}" dt="2022-10-16T11:39:32.255" v="45"/>
          <ac:picMkLst>
            <pc:docMk/>
            <pc:sldMk cId="1862360983" sldId="366"/>
            <ac:picMk id="116" creationId="{6EC7BA7D-ECB3-EFFB-30A4-CBC48C4466A3}"/>
          </ac:picMkLst>
        </pc:picChg>
        <pc:picChg chg="add mod">
          <ac:chgData name="OUYANG, Xiaomin" userId="7dbf9a9a-e2e7-4532-b76c-a4a334073812" providerId="ADAL" clId="{08947CC9-70B4-7B46-A134-ABC5389D3C3F}" dt="2022-10-16T11:44:15.124" v="114" actId="14100"/>
          <ac:picMkLst>
            <pc:docMk/>
            <pc:sldMk cId="1862360983" sldId="366"/>
            <ac:picMk id="120" creationId="{C6A589F0-020A-9D69-F575-34030478F52B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6" creationId="{1C26EDBF-B657-F36A-1593-BCAC4109824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7" creationId="{A47202D1-E033-789B-2DF1-C54AE2B897E2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28" creationId="{49178AEB-7D47-5126-E313-4813050B0EFF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2" creationId="{52692474-F60A-E382-FF34-84E4D3EF2E47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3" creationId="{CF0EB561-AB22-3BC1-49FC-E04D33CD2CF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39" creationId="{C3A6B267-796D-05FA-6FA9-D4059EB83E1E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0" creationId="{C5CB83B8-C56D-F1F3-1382-794651E0F0C4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6" creationId="{C561DE03-F4EB-64E5-97B6-4E6A3BE971A5}"/>
          </ac:picMkLst>
        </pc:picChg>
        <pc:picChg chg="mod">
          <ac:chgData name="OUYANG, Xiaomin" userId="7dbf9a9a-e2e7-4532-b76c-a4a334073812" providerId="ADAL" clId="{08947CC9-70B4-7B46-A134-ABC5389D3C3F}" dt="2022-10-16T11:39:38.701" v="49"/>
          <ac:picMkLst>
            <pc:docMk/>
            <pc:sldMk cId="1862360983" sldId="366"/>
            <ac:picMk id="147" creationId="{E64B69E7-2BFE-4461-79FD-A8226B903266}"/>
          </ac:picMkLst>
        </pc:picChg>
        <pc:picChg chg="add mod">
          <ac:chgData name="OUYANG, Xiaomin" userId="7dbf9a9a-e2e7-4532-b76c-a4a334073812" providerId="ADAL" clId="{08947CC9-70B4-7B46-A134-ABC5389D3C3F}" dt="2022-10-16T11:44:26.178" v="116" actId="1076"/>
          <ac:picMkLst>
            <pc:docMk/>
            <pc:sldMk cId="1862360983" sldId="366"/>
            <ac:picMk id="151" creationId="{2470D0AF-D244-8723-B643-0309679C6F1D}"/>
          </ac:picMkLst>
        </pc:picChg>
        <pc:picChg chg="add mod">
          <ac:chgData name="OUYANG, Xiaomin" userId="7dbf9a9a-e2e7-4532-b76c-a4a334073812" providerId="ADAL" clId="{08947CC9-70B4-7B46-A134-ABC5389D3C3F}" dt="2022-10-16T11:44:21.028" v="115" actId="1076"/>
          <ac:picMkLst>
            <pc:docMk/>
            <pc:sldMk cId="1862360983" sldId="366"/>
            <ac:picMk id="162" creationId="{997FC2C0-14E6-94D0-BD14-F4A13DC15C4D}"/>
          </ac:picMkLst>
        </pc:pic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0" creationId="{1D18ACCD-157A-9271-9EDB-812A65D29C4A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1" creationId="{3B73A9F3-3DD0-F5EB-414B-63403678906C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2" creationId="{33522E15-F72A-F4FD-DB1E-1B5B6A0C17B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3" creationId="{60FF7DAB-7A3D-5665-625D-28F5745F7334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4" creationId="{EBC71125-FA40-2A8C-AD2F-A6A7D800B4EB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5" creationId="{2F8004F8-0B12-5735-D8FA-4FB6EC039A13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6" creationId="{5D1266AD-B889-5E17-739D-769598B9A65E}"/>
          </ac:cxnSpMkLst>
        </pc:cxnChg>
        <pc:cxnChg chg="mod">
          <ac:chgData name="OUYANG, Xiaomin" userId="7dbf9a9a-e2e7-4532-b76c-a4a334073812" providerId="ADAL" clId="{08947CC9-70B4-7B46-A134-ABC5389D3C3F}" dt="2022-10-16T11:35:10.615" v="33"/>
          <ac:cxnSpMkLst>
            <pc:docMk/>
            <pc:sldMk cId="1862360983" sldId="366"/>
            <ac:cxnSpMk id="87" creationId="{FEA57022-C28D-8992-491F-A92D1B7BA685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4" creationId="{1B8A1FF4-1637-2048-5033-1C655EF393A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5" creationId="{A42BB6FA-176D-23DD-3956-0F5643C3F4D0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6" creationId="{0706CA1F-EC57-4FA2-298A-B0468A498AC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7" creationId="{06BFD8A0-5CCB-133B-5328-118CE569B55C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8" creationId="{30662B01-D415-37CB-A2DE-24FCB264FB9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59" creationId="{04912657-6A6F-EB88-74BF-4050322E64EF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0" creationId="{2B1EE8D7-3C7B-D7B9-E73D-E46D31A18E06}"/>
          </ac:cxnSpMkLst>
        </pc:cxnChg>
        <pc:cxnChg chg="mod">
          <ac:chgData name="OUYANG, Xiaomin" userId="7dbf9a9a-e2e7-4532-b76c-a4a334073812" providerId="ADAL" clId="{08947CC9-70B4-7B46-A134-ABC5389D3C3F}" dt="2022-10-16T11:39:46.365" v="53"/>
          <ac:cxnSpMkLst>
            <pc:docMk/>
            <pc:sldMk cId="1862360983" sldId="366"/>
            <ac:cxnSpMk id="161" creationId="{DFF88F69-E5ED-0934-B90B-03E32EAC527E}"/>
          </ac:cxnSpMkLst>
        </pc:cxnChg>
      </pc:sldChg>
      <pc:sldChg chg="addSp delSp modSp mod addAnim delAnim modAnim modNotesTx">
        <pc:chgData name="OUYANG, Xiaomin" userId="7dbf9a9a-e2e7-4532-b76c-a4a334073812" providerId="ADAL" clId="{08947CC9-70B4-7B46-A134-ABC5389D3C3F}" dt="2022-10-18T14:36:25.772" v="18201" actId="20577"/>
        <pc:sldMkLst>
          <pc:docMk/>
          <pc:sldMk cId="3898488287" sldId="369"/>
        </pc:sldMkLst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3" creationId="{2F9F6C8B-ABED-B838-35DF-92872A3AB441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3" creationId="{FD4DB317-FEDF-CFC3-A759-1439B3C3B53C}"/>
          </ac:spMkLst>
        </pc:spChg>
        <pc:spChg chg="mod">
          <ac:chgData name="OUYANG, Xiaomin" userId="7dbf9a9a-e2e7-4532-b76c-a4a334073812" providerId="ADAL" clId="{08947CC9-70B4-7B46-A134-ABC5389D3C3F}" dt="2022-10-17T10:52:14.382" v="3055" actId="1076"/>
          <ac:spMkLst>
            <pc:docMk/>
            <pc:sldMk cId="3898488287" sldId="369"/>
            <ac:spMk id="4" creationId="{21688B07-0E42-44B8-BF4A-871D146C4B6D}"/>
          </ac:spMkLst>
        </pc:spChg>
        <pc:spChg chg="add 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5" creationId="{FA2E6D23-8363-835C-8584-3A1543DC2F19}"/>
          </ac:spMkLst>
        </pc:spChg>
        <pc:spChg chg="mod">
          <ac:chgData name="OUYANG, Xiaomin" userId="7dbf9a9a-e2e7-4532-b76c-a4a334073812" providerId="ADAL" clId="{08947CC9-70B4-7B46-A134-ABC5389D3C3F}" dt="2022-10-18T12:40:04.813" v="17586"/>
          <ac:spMkLst>
            <pc:docMk/>
            <pc:sldMk cId="3898488287" sldId="369"/>
            <ac:spMk id="7" creationId="{58E5F3BF-53BA-0E61-F2C5-BE2543A50EAE}"/>
          </ac:spMkLst>
        </pc:spChg>
        <pc:spChg chg="mod">
          <ac:chgData name="OUYANG, Xiaomin" userId="7dbf9a9a-e2e7-4532-b76c-a4a334073812" providerId="ADAL" clId="{08947CC9-70B4-7B46-A134-ABC5389D3C3F}" dt="2022-10-18T07:45:07.348" v="14194"/>
          <ac:spMkLst>
            <pc:docMk/>
            <pc:sldMk cId="3898488287" sldId="369"/>
            <ac:spMk id="7" creationId="{77604EAF-4869-CC80-ACDC-8F3CC9DD164A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3898488287" sldId="369"/>
            <ac:spMk id="8" creationId="{044594ED-2814-874A-A301-537725DC7BAD}"/>
          </ac:spMkLst>
        </pc:spChg>
        <pc:spChg chg="del">
          <ac:chgData name="OUYANG, Xiaomin" userId="7dbf9a9a-e2e7-4532-b76c-a4a334073812" providerId="ADAL" clId="{08947CC9-70B4-7B46-A134-ABC5389D3C3F}" dt="2022-10-16T12:07:10.621" v="295" actId="478"/>
          <ac:spMkLst>
            <pc:docMk/>
            <pc:sldMk cId="3898488287" sldId="369"/>
            <ac:spMk id="9" creationId="{2C0BBDFA-5457-CD3D-D719-1C1219B3FA49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9" creationId="{63AA56EB-5C5F-8233-B76C-95A98A854C68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0" creationId="{2AE24507-1F23-901B-2558-EA074DA873A4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0" creationId="{806A7ECD-1B01-2206-431F-E58CF4A15025}"/>
          </ac:spMkLst>
        </pc:spChg>
        <pc:spChg chg="add del mod">
          <ac:chgData name="OUYANG, Xiaomin" userId="7dbf9a9a-e2e7-4532-b76c-a4a334073812" providerId="ADAL" clId="{08947CC9-70B4-7B46-A134-ABC5389D3C3F}" dt="2022-10-18T07:45:22.115" v="14200"/>
          <ac:spMkLst>
            <pc:docMk/>
            <pc:sldMk cId="3898488287" sldId="369"/>
            <ac:spMk id="10" creationId="{965EFC9C-71EF-A6D9-0DBA-7B20BCF1D97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2" creationId="{46B67607-0A53-D79C-A7ED-CFABD8DF5E97}"/>
          </ac:spMkLst>
        </pc:spChg>
        <pc:spChg chg="add del mod">
          <ac:chgData name="OUYANG, Xiaomin" userId="7dbf9a9a-e2e7-4532-b76c-a4a334073812" providerId="ADAL" clId="{08947CC9-70B4-7B46-A134-ABC5389D3C3F}" dt="2022-10-18T12:40:22.887" v="17593"/>
          <ac:spMkLst>
            <pc:docMk/>
            <pc:sldMk cId="3898488287" sldId="369"/>
            <ac:spMk id="12" creationId="{539E7679-9F92-F492-7547-CFAD672F26C5}"/>
          </ac:spMkLst>
        </pc:spChg>
        <pc:spChg chg="add mod">
          <ac:chgData name="OUYANG, Xiaomin" userId="7dbf9a9a-e2e7-4532-b76c-a4a334073812" providerId="ADAL" clId="{08947CC9-70B4-7B46-A134-ABC5389D3C3F}" dt="2022-10-18T12:37:26.231" v="17562" actId="1076"/>
          <ac:spMkLst>
            <pc:docMk/>
            <pc:sldMk cId="3898488287" sldId="369"/>
            <ac:spMk id="13" creationId="{1823FBAA-047B-A257-93D3-8992C756EE8E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3" creationId="{E5902218-BD62-2DDD-8EBF-73024AC285FC}"/>
          </ac:spMkLst>
        </pc:spChg>
        <pc:spChg chg="mod">
          <ac:chgData name="OUYANG, Xiaomin" userId="7dbf9a9a-e2e7-4532-b76c-a4a334073812" providerId="ADAL" clId="{08947CC9-70B4-7B46-A134-ABC5389D3C3F}" dt="2022-10-18T07:50:51.310" v="14305" actId="20577"/>
          <ac:spMkLst>
            <pc:docMk/>
            <pc:sldMk cId="3898488287" sldId="369"/>
            <ac:spMk id="14" creationId="{18B69D37-9FFB-0A41-8AB3-AB8A8354D7C4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5" creationId="{78C854E7-E318-C7E1-8EB1-BBE7AAD47577}"/>
          </ac:spMkLst>
        </pc:spChg>
        <pc:spChg chg="add mod">
          <ac:chgData name="OUYANG, Xiaomin" userId="7dbf9a9a-e2e7-4532-b76c-a4a334073812" providerId="ADAL" clId="{08947CC9-70B4-7B46-A134-ABC5389D3C3F}" dt="2022-10-18T12:37:30.076" v="17563" actId="1076"/>
          <ac:spMkLst>
            <pc:docMk/>
            <pc:sldMk cId="3898488287" sldId="369"/>
            <ac:spMk id="15" creationId="{D8B8F4DB-41CD-5B04-D066-0F56FC1C2DF3}"/>
          </ac:spMkLst>
        </pc:spChg>
        <pc:spChg chg="add del mod">
          <ac:chgData name="OUYANG, Xiaomin" userId="7dbf9a9a-e2e7-4532-b76c-a4a334073812" providerId="ADAL" clId="{08947CC9-70B4-7B46-A134-ABC5389D3C3F}" dt="2022-10-18T07:46:57.637" v="14229"/>
          <ac:spMkLst>
            <pc:docMk/>
            <pc:sldMk cId="3898488287" sldId="369"/>
            <ac:spMk id="16" creationId="{36CECF58-4D2A-AF09-158C-309956BDD9AC}"/>
          </ac:spMkLst>
        </pc:spChg>
        <pc:spChg chg="add del mod">
          <ac:chgData name="OUYANG, Xiaomin" userId="7dbf9a9a-e2e7-4532-b76c-a4a334073812" providerId="ADAL" clId="{08947CC9-70B4-7B46-A134-ABC5389D3C3F}" dt="2022-10-16T14:59:58.479" v="1534"/>
          <ac:spMkLst>
            <pc:docMk/>
            <pc:sldMk cId="3898488287" sldId="369"/>
            <ac:spMk id="17" creationId="{3AC17259-44C4-B829-EC8E-FEB77C5E13E7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18" creationId="{3362917D-8604-B2A5-FEA6-7C4EF8E1284C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19" creationId="{446D41FC-3822-55C7-7092-AAA87A5B51E2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0" creationId="{6885E9E4-34CC-CAE4-A768-FBAB2B44428E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0" creationId="{AA0B0416-C1AD-7CBF-9D95-4C0A2EB112BD}"/>
          </ac:spMkLst>
        </pc:spChg>
        <pc:spChg chg="add del mod">
          <ac:chgData name="OUYANG, Xiaomin" userId="7dbf9a9a-e2e7-4532-b76c-a4a334073812" providerId="ADAL" clId="{08947CC9-70B4-7B46-A134-ABC5389D3C3F}" dt="2022-10-18T07:48:31.238" v="14266"/>
          <ac:spMkLst>
            <pc:docMk/>
            <pc:sldMk cId="3898488287" sldId="369"/>
            <ac:spMk id="20" creationId="{B8913734-2CCD-5000-0952-BF923F30F14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1" creationId="{D9B0817E-A6DC-56F1-1F3F-802C65BDA964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1" creationId="{E55FF5D3-A9F1-BCA9-32A2-FC35895962CE}"/>
          </ac:spMkLst>
        </pc:spChg>
        <pc:spChg chg="add del mod">
          <ac:chgData name="OUYANG, Xiaomin" userId="7dbf9a9a-e2e7-4532-b76c-a4a334073812" providerId="ADAL" clId="{08947CC9-70B4-7B46-A134-ABC5389D3C3F}" dt="2022-10-18T07:49:18.462" v="14288" actId="478"/>
          <ac:spMkLst>
            <pc:docMk/>
            <pc:sldMk cId="3898488287" sldId="369"/>
            <ac:spMk id="22" creationId="{22F9969C-3E3A-F7DB-2AB6-CB6503D77300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2" creationId="{6D662428-839B-46A2-C448-177B6BA36DA0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3" creationId="{6D4E2A3C-7EC4-A070-0AC4-D91986D8B7D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3" creationId="{DD9486E1-7729-C2BA-10A0-E2ED648556E6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4" creationId="{42AA625F-E4F6-A7B6-05CD-79D1C965B775}"/>
          </ac:spMkLst>
        </pc:spChg>
        <pc:spChg chg="add del mod topLvl">
          <ac:chgData name="OUYANG, Xiaomin" userId="7dbf9a9a-e2e7-4532-b76c-a4a334073812" providerId="ADAL" clId="{08947CC9-70B4-7B46-A134-ABC5389D3C3F}" dt="2022-10-18T13:04:28.823" v="17715" actId="478"/>
          <ac:spMkLst>
            <pc:docMk/>
            <pc:sldMk cId="3898488287" sldId="369"/>
            <ac:spMk id="24" creationId="{CC7F60C9-B6B3-8599-F3FD-4B8F987B692E}"/>
          </ac:spMkLst>
        </pc:spChg>
        <pc:spChg chg="add mod topLvl">
          <ac:chgData name="OUYANG, Xiaomin" userId="7dbf9a9a-e2e7-4532-b76c-a4a334073812" providerId="ADAL" clId="{08947CC9-70B4-7B46-A134-ABC5389D3C3F}" dt="2022-10-18T12:59:26.895" v="17669" actId="1076"/>
          <ac:spMkLst>
            <pc:docMk/>
            <pc:sldMk cId="3898488287" sldId="369"/>
            <ac:spMk id="25" creationId="{73807B61-7E9D-C7D6-13ED-46AE51004258}"/>
          </ac:spMkLst>
        </pc:spChg>
        <pc:spChg chg="mod">
          <ac:chgData name="OUYANG, Xiaomin" userId="7dbf9a9a-e2e7-4532-b76c-a4a334073812" providerId="ADAL" clId="{08947CC9-70B4-7B46-A134-ABC5389D3C3F}" dt="2022-10-18T13:09:22.624" v="17771" actId="20577"/>
          <ac:spMkLst>
            <pc:docMk/>
            <pc:sldMk cId="3898488287" sldId="369"/>
            <ac:spMk id="26" creationId="{8C26BA2C-414C-2EB7-F2AF-45D61C8EF5FE}"/>
          </ac:spMkLst>
        </pc:spChg>
        <pc:spChg chg="add del mod">
          <ac:chgData name="OUYANG, Xiaomin" userId="7dbf9a9a-e2e7-4532-b76c-a4a334073812" providerId="ADAL" clId="{08947CC9-70B4-7B46-A134-ABC5389D3C3F}" dt="2022-10-16T15:00:06.526" v="1536"/>
          <ac:spMkLst>
            <pc:docMk/>
            <pc:sldMk cId="3898488287" sldId="369"/>
            <ac:spMk id="27" creationId="{80245FE9-8613-79B7-0596-491B77A9DE17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7" creationId="{FFBD19CB-313E-6961-0F8D-9A93EB8B0A64}"/>
          </ac:spMkLst>
        </pc:spChg>
        <pc:spChg chg="add mod topLvl">
          <ac:chgData name="OUYANG, Xiaomin" userId="7dbf9a9a-e2e7-4532-b76c-a4a334073812" providerId="ADAL" clId="{08947CC9-70B4-7B46-A134-ABC5389D3C3F}" dt="2022-10-18T07:56:14.288" v="14354" actId="164"/>
          <ac:spMkLst>
            <pc:docMk/>
            <pc:sldMk cId="3898488287" sldId="369"/>
            <ac:spMk id="28" creationId="{829CF30A-2E1F-2055-947B-16EF0790E717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29" creationId="{D673927D-B167-A39F-5AB4-2326C62E4BDA}"/>
          </ac:spMkLst>
        </pc:spChg>
        <pc:spChg chg="mod">
          <ac:chgData name="OUYANG, Xiaomin" userId="7dbf9a9a-e2e7-4532-b76c-a4a334073812" providerId="ADAL" clId="{08947CC9-70B4-7B46-A134-ABC5389D3C3F}" dt="2022-10-18T12:59:39.916" v="17672"/>
          <ac:spMkLst>
            <pc:docMk/>
            <pc:sldMk cId="3898488287" sldId="369"/>
            <ac:spMk id="30" creationId="{8849162B-5F81-CCB7-1121-C6E33C476043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1" creationId="{11F1E17F-53D8-ADAA-6902-EEC3E02BC3C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3" creationId="{41F906BC-E059-1B11-E448-B79311A75D0B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4" creationId="{E6605296-550E-62C4-F8A7-4DB44492D745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5" creationId="{02959C8C-055C-38EB-6E11-53B429BF60E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5" creationId="{6A5B3F4F-B610-9BE2-F3F6-E0A1014F82D0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6" creationId="{8F786FA2-0AF0-A909-5DEA-CBFECAA7BB9B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6" creationId="{DEB268BE-4DEB-5C5E-BDBB-5524A5B30873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6" creationId="{E76D4125-7CE0-E64A-BD25-6C9A2C716591}"/>
          </ac:spMkLst>
        </pc:spChg>
        <pc:spChg chg="add mod">
          <ac:chgData name="OUYANG, Xiaomin" userId="7dbf9a9a-e2e7-4532-b76c-a4a334073812" providerId="ADAL" clId="{08947CC9-70B4-7B46-A134-ABC5389D3C3F}" dt="2022-10-18T13:28:34.090" v="17966" actId="1076"/>
          <ac:spMkLst>
            <pc:docMk/>
            <pc:sldMk cId="3898488287" sldId="369"/>
            <ac:spMk id="37" creationId="{B3F1E7EF-E97D-7C22-DD5B-2819E19A236F}"/>
          </ac:spMkLst>
        </pc:spChg>
        <pc:spChg chg="add del mod">
          <ac:chgData name="OUYANG, Xiaomin" userId="7dbf9a9a-e2e7-4532-b76c-a4a334073812" providerId="ADAL" clId="{08947CC9-70B4-7B46-A134-ABC5389D3C3F}" dt="2022-10-17T06:03:56.211" v="2496"/>
          <ac:spMkLst>
            <pc:docMk/>
            <pc:sldMk cId="3898488287" sldId="369"/>
            <ac:spMk id="38" creationId="{0C099904-5002-01C3-AEAF-76187B2FBDA1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8" creationId="{6DAF1322-F3F4-E2BA-2EF8-B2850CA2E922}"/>
          </ac:spMkLst>
        </pc:spChg>
        <pc:spChg chg="add mod">
          <ac:chgData name="OUYANG, Xiaomin" userId="7dbf9a9a-e2e7-4532-b76c-a4a334073812" providerId="ADAL" clId="{08947CC9-70B4-7B46-A134-ABC5389D3C3F}" dt="2022-10-18T13:01:18.713" v="17696" actId="164"/>
          <ac:spMkLst>
            <pc:docMk/>
            <pc:sldMk cId="3898488287" sldId="369"/>
            <ac:spMk id="39" creationId="{0CDA0F8C-6009-753A-F066-4661241CAC9A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39" creationId="{34923015-BC39-DED1-A540-05F38AA28207}"/>
          </ac:spMkLst>
        </pc:spChg>
        <pc:spChg chg="mod">
          <ac:chgData name="OUYANG, Xiaomin" userId="7dbf9a9a-e2e7-4532-b76c-a4a334073812" providerId="ADAL" clId="{08947CC9-70B4-7B46-A134-ABC5389D3C3F}" dt="2022-10-18T07:54:07.901" v="14333"/>
          <ac:spMkLst>
            <pc:docMk/>
            <pc:sldMk cId="3898488287" sldId="369"/>
            <ac:spMk id="40" creationId="{0806A14A-3A66-A256-D008-60BE4D7DDBC7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0" creationId="{FB6C3ADF-A469-3FBD-E94F-B8DCAE800446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1" creationId="{09C6D814-02F6-48A6-F5CD-C25B7F1A5C07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2" creationId="{26216CF3-2BFD-80E3-75EF-344D99097A6B}"/>
          </ac:spMkLst>
        </pc:spChg>
        <pc:spChg chg="add del mod">
          <ac:chgData name="OUYANG, Xiaomin" userId="7dbf9a9a-e2e7-4532-b76c-a4a334073812" providerId="ADAL" clId="{08947CC9-70B4-7B46-A134-ABC5389D3C3F}" dt="2022-10-17T10:24:31.374" v="2867"/>
          <ac:spMkLst>
            <pc:docMk/>
            <pc:sldMk cId="3898488287" sldId="369"/>
            <ac:spMk id="42" creationId="{63465355-D63E-6513-0C27-60C085065478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3" creationId="{D5EB0B11-9FCF-B8CB-1136-838C05131B79}"/>
          </ac:spMkLst>
        </pc:spChg>
        <pc:spChg chg="mod">
          <ac:chgData name="OUYANG, Xiaomin" userId="7dbf9a9a-e2e7-4532-b76c-a4a334073812" providerId="ADAL" clId="{08947CC9-70B4-7B46-A134-ABC5389D3C3F}" dt="2022-10-18T07:54:46.815" v="14340"/>
          <ac:spMkLst>
            <pc:docMk/>
            <pc:sldMk cId="3898488287" sldId="369"/>
            <ac:spMk id="43" creationId="{DE23644A-0F28-D833-1509-315DC89788B4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4" creationId="{2CA79C9C-A1BD-C30B-2390-5D3E97B31ACE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5" creationId="{59D677A5-3D1C-C645-714A-96549EB879DC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5" creationId="{B2643FF6-0F88-B2F2-375D-621B86F268B0}"/>
          </ac:spMkLst>
        </pc:spChg>
        <pc:spChg chg="mod">
          <ac:chgData name="OUYANG, Xiaomin" userId="7dbf9a9a-e2e7-4532-b76c-a4a334073812" providerId="ADAL" clId="{08947CC9-70B4-7B46-A134-ABC5389D3C3F}" dt="2022-10-18T13:04:29.592" v="17716"/>
          <ac:spMkLst>
            <pc:docMk/>
            <pc:sldMk cId="3898488287" sldId="369"/>
            <ac:spMk id="46" creationId="{42A863C7-1072-F729-0937-6870F1945AEE}"/>
          </ac:spMkLst>
        </pc:spChg>
        <pc:spChg chg="add del mod">
          <ac:chgData name="OUYANG, Xiaomin" userId="7dbf9a9a-e2e7-4532-b76c-a4a334073812" providerId="ADAL" clId="{08947CC9-70B4-7B46-A134-ABC5389D3C3F}" dt="2022-10-17T10:25:42.031" v="2874"/>
          <ac:spMkLst>
            <pc:docMk/>
            <pc:sldMk cId="3898488287" sldId="369"/>
            <ac:spMk id="46" creationId="{775D841E-1F53-1FC8-BFA7-7DF241D43722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49" creationId="{CEE11597-3413-4A28-08A3-9B77FAF5E150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0" creationId="{D129DCE1-8094-9FE4-0E25-9162766B9C77}"/>
          </ac:spMkLst>
        </pc:spChg>
        <pc:spChg chg="add del mod">
          <ac:chgData name="OUYANG, Xiaomin" userId="7dbf9a9a-e2e7-4532-b76c-a4a334073812" providerId="ADAL" clId="{08947CC9-70B4-7B46-A134-ABC5389D3C3F}" dt="2022-10-17T10:26:42.436" v="2879"/>
          <ac:spMkLst>
            <pc:docMk/>
            <pc:sldMk cId="3898488287" sldId="369"/>
            <ac:spMk id="51" creationId="{D5A542F5-4507-2ABE-AF2F-9B38945F0EA0}"/>
          </ac:spMkLst>
        </pc:spChg>
        <pc:spChg chg="add del mod">
          <ac:chgData name="OUYANG, Xiaomin" userId="7dbf9a9a-e2e7-4532-b76c-a4a334073812" providerId="ADAL" clId="{08947CC9-70B4-7B46-A134-ABC5389D3C3F}" dt="2022-10-18T13:06:09.873" v="17737"/>
          <ac:spMkLst>
            <pc:docMk/>
            <pc:sldMk cId="3898488287" sldId="369"/>
            <ac:spMk id="52" creationId="{66B96DC3-E189-599E-D1CB-A0518993B2A1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6" creationId="{4B3F9275-F221-DD5C-04D8-707525EEC05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6" creationId="{69F0B492-A14E-0824-B9F0-7C195DAE55E9}"/>
          </ac:spMkLst>
        </pc:spChg>
        <pc:spChg chg="mod">
          <ac:chgData name="OUYANG, Xiaomin" userId="7dbf9a9a-e2e7-4532-b76c-a4a334073812" providerId="ADAL" clId="{08947CC9-70B4-7B46-A134-ABC5389D3C3F}" dt="2022-10-17T10:29:22.267" v="2897"/>
          <ac:spMkLst>
            <pc:docMk/>
            <pc:sldMk cId="3898488287" sldId="369"/>
            <ac:spMk id="57" creationId="{049A2BF1-FEC3-B98C-7AE6-F4B81878ACEB}"/>
          </ac:spMkLst>
        </pc:spChg>
        <pc:spChg chg="add del mod">
          <ac:chgData name="OUYANG, Xiaomin" userId="7dbf9a9a-e2e7-4532-b76c-a4a334073812" providerId="ADAL" clId="{08947CC9-70B4-7B46-A134-ABC5389D3C3F}" dt="2022-10-18T13:21:04.842" v="17873"/>
          <ac:spMkLst>
            <pc:docMk/>
            <pc:sldMk cId="3898488287" sldId="369"/>
            <ac:spMk id="57" creationId="{6503D2DB-C223-541E-489D-D7DED822A840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59" creationId="{A442ACAC-5520-5E83-575C-6682704CAE75}"/>
          </ac:spMkLst>
        </pc:spChg>
        <pc:spChg chg="add del mod">
          <ac:chgData name="OUYANG, Xiaomin" userId="7dbf9a9a-e2e7-4532-b76c-a4a334073812" providerId="ADAL" clId="{08947CC9-70B4-7B46-A134-ABC5389D3C3F}" dt="2022-10-18T13:27:56.557" v="17962"/>
          <ac:spMkLst>
            <pc:docMk/>
            <pc:sldMk cId="3898488287" sldId="369"/>
            <ac:spMk id="60" creationId="{620146B7-F13B-2365-2FF9-82D7D35E083E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0" creationId="{62A7F196-209F-1F0F-D5FE-47077CC326A3}"/>
          </ac:spMkLst>
        </pc:spChg>
        <pc:spChg chg="mod">
          <ac:chgData name="OUYANG, Xiaomin" userId="7dbf9a9a-e2e7-4532-b76c-a4a334073812" providerId="ADAL" clId="{08947CC9-70B4-7B46-A134-ABC5389D3C3F}" dt="2022-10-17T10:32:32.192" v="2914"/>
          <ac:spMkLst>
            <pc:docMk/>
            <pc:sldMk cId="3898488287" sldId="369"/>
            <ac:spMk id="61" creationId="{00C69AA6-3B1B-C45C-2099-220580BFDFF5}"/>
          </ac:spMkLst>
        </pc:spChg>
        <pc:spChg chg="add del mod">
          <ac:chgData name="OUYANG, Xiaomin" userId="7dbf9a9a-e2e7-4532-b76c-a4a334073812" providerId="ADAL" clId="{08947CC9-70B4-7B46-A134-ABC5389D3C3F}" dt="2022-10-17T10:32:34.348" v="2915"/>
          <ac:spMkLst>
            <pc:docMk/>
            <pc:sldMk cId="3898488287" sldId="369"/>
            <ac:spMk id="62" creationId="{0B288430-ECA6-ED52-00B4-D0CC9412763C}"/>
          </ac:spMkLst>
        </pc:spChg>
        <pc:spChg chg="add mod">
          <ac:chgData name="OUYANG, Xiaomin" userId="7dbf9a9a-e2e7-4532-b76c-a4a334073812" providerId="ADAL" clId="{08947CC9-70B4-7B46-A134-ABC5389D3C3F}" dt="2022-10-18T13:29:54.650" v="17997" actId="1076"/>
          <ac:spMkLst>
            <pc:docMk/>
            <pc:sldMk cId="3898488287" sldId="369"/>
            <ac:spMk id="62" creationId="{85D1BD9B-B33B-C0F5-1270-58B1E1B1A05B}"/>
          </ac:spMkLst>
        </pc:spChg>
        <pc:spChg chg="add mod">
          <ac:chgData name="OUYANG, Xiaomin" userId="7dbf9a9a-e2e7-4532-b76c-a4a334073812" providerId="ADAL" clId="{08947CC9-70B4-7B46-A134-ABC5389D3C3F}" dt="2022-10-18T13:29:51.198" v="17996" actId="1076"/>
          <ac:spMkLst>
            <pc:docMk/>
            <pc:sldMk cId="3898488287" sldId="369"/>
            <ac:spMk id="63" creationId="{CA47FE73-D9DA-775C-4BEB-723453ADC156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5" creationId="{BB6016EB-9DA7-36B5-CF40-94FC2D82A429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6" creationId="{B9959BF3-052C-A7DB-36B4-34BC10D6FF1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68" creationId="{00377CD9-17B9-8ECB-DD0E-6D62D4DB912D}"/>
          </ac:spMkLst>
        </pc:spChg>
        <pc:spChg chg="add del mod">
          <ac:chgData name="OUYANG, Xiaomin" userId="7dbf9a9a-e2e7-4532-b76c-a4a334073812" providerId="ADAL" clId="{08947CC9-70B4-7B46-A134-ABC5389D3C3F}" dt="2022-10-17T10:33:28.264" v="2920"/>
          <ac:spMkLst>
            <pc:docMk/>
            <pc:sldMk cId="3898488287" sldId="369"/>
            <ac:spMk id="70" creationId="{EA117E96-FE45-FAC8-2A66-D8980CCAD7FB}"/>
          </ac:spMkLst>
        </pc:spChg>
        <pc:spChg chg="mod">
          <ac:chgData name="OUYANG, Xiaomin" userId="7dbf9a9a-e2e7-4532-b76c-a4a334073812" providerId="ADAL" clId="{08947CC9-70B4-7B46-A134-ABC5389D3C3F}" dt="2022-10-18T13:07:50.647" v="17761" actId="1076"/>
          <ac:spMkLst>
            <pc:docMk/>
            <pc:sldMk cId="3898488287" sldId="369"/>
            <ac:spMk id="74" creationId="{E360FBEB-5836-0F2F-C068-FE3F218511B6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8" creationId="{E2A9E991-A846-6F6E-6FAC-D32FF136D03B}"/>
          </ac:spMkLst>
        </pc:spChg>
        <pc:spChg chg="mod">
          <ac:chgData name="OUYANG, Xiaomin" userId="7dbf9a9a-e2e7-4532-b76c-a4a334073812" providerId="ADAL" clId="{08947CC9-70B4-7B46-A134-ABC5389D3C3F}" dt="2022-10-17T10:38:53.034" v="2938"/>
          <ac:spMkLst>
            <pc:docMk/>
            <pc:sldMk cId="3898488287" sldId="369"/>
            <ac:spMk id="79" creationId="{83DA6B9B-2724-46E6-405F-DF5E2CC3AB97}"/>
          </ac:spMkLst>
        </pc:spChg>
        <pc:spChg chg="add del mod">
          <ac:chgData name="OUYANG, Xiaomin" userId="7dbf9a9a-e2e7-4532-b76c-a4a334073812" providerId="ADAL" clId="{08947CC9-70B4-7B46-A134-ABC5389D3C3F}" dt="2022-10-17T10:38:54.981" v="2939"/>
          <ac:spMkLst>
            <pc:docMk/>
            <pc:sldMk cId="3898488287" sldId="369"/>
            <ac:spMk id="80" creationId="{B4B81BEA-F96A-760B-B70D-CDA62337B6FC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2" creationId="{D839B9C7-462A-1A67-E5CF-5A45748D6D9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3" creationId="{E032BC7F-D905-494C-42D2-E9AB965D38C4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4" creationId="{E0D632FA-6BCB-1896-0295-E3CFD08D3066}"/>
          </ac:spMkLst>
        </pc:spChg>
        <pc:spChg chg="add del mod">
          <ac:chgData name="OUYANG, Xiaomin" userId="7dbf9a9a-e2e7-4532-b76c-a4a334073812" providerId="ADAL" clId="{08947CC9-70B4-7B46-A134-ABC5389D3C3F}" dt="2022-10-17T10:39:16.581" v="2944"/>
          <ac:spMkLst>
            <pc:docMk/>
            <pc:sldMk cId="3898488287" sldId="369"/>
            <ac:spMk id="86" creationId="{ACE6608F-BB3D-D3E0-47D0-41395F53925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0" creationId="{FEFC1BA6-9D68-C30E-0E2F-1D9396006ABC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1" creationId="{EEF2A2E2-F363-00EA-76C5-1C93E9382DD3}"/>
          </ac:spMkLst>
        </pc:spChg>
        <pc:spChg chg="add del mod">
          <ac:chgData name="OUYANG, Xiaomin" userId="7dbf9a9a-e2e7-4532-b76c-a4a334073812" providerId="ADAL" clId="{08947CC9-70B4-7B46-A134-ABC5389D3C3F}" dt="2022-10-17T10:43:59.558" v="2977"/>
          <ac:spMkLst>
            <pc:docMk/>
            <pc:sldMk cId="3898488287" sldId="369"/>
            <ac:spMk id="92" creationId="{3115B2FB-0C85-8B70-CE6A-DF306DD2B229}"/>
          </ac:spMkLst>
        </pc:spChg>
        <pc:spChg chg="add del mod">
          <ac:chgData name="OUYANG, Xiaomin" userId="7dbf9a9a-e2e7-4532-b76c-a4a334073812" providerId="ADAL" clId="{08947CC9-70B4-7B46-A134-ABC5389D3C3F}" dt="2022-10-17T10:44:19.183" v="2981"/>
          <ac:spMkLst>
            <pc:docMk/>
            <pc:sldMk cId="3898488287" sldId="369"/>
            <ac:spMk id="95" creationId="{2CF601EC-14F5-C2CF-39E2-888C161B79BA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8" creationId="{F887F94B-3D95-6D80-8D21-B81EA9FD13F3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99" creationId="{042E692B-83ED-85B3-ED30-B150F44F6D06}"/>
          </ac:spMkLst>
        </pc:spChg>
        <pc:spChg chg="add del mod">
          <ac:chgData name="OUYANG, Xiaomin" userId="7dbf9a9a-e2e7-4532-b76c-a4a334073812" providerId="ADAL" clId="{08947CC9-70B4-7B46-A134-ABC5389D3C3F}" dt="2022-10-17T10:45:49.444" v="2994"/>
          <ac:spMkLst>
            <pc:docMk/>
            <pc:sldMk cId="3898488287" sldId="369"/>
            <ac:spMk id="100" creationId="{FF7E27FB-D91C-61CF-4200-586930269670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3" creationId="{C8368B1D-9554-6A83-1DEE-50A5BC9B4CA3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4" creationId="{02573DE0-7FA6-3D97-7E87-2FFA39719B48}"/>
          </ac:spMkLst>
        </pc:spChg>
        <pc:spChg chg="add del mod">
          <ac:chgData name="OUYANG, Xiaomin" userId="7dbf9a9a-e2e7-4532-b76c-a4a334073812" providerId="ADAL" clId="{08947CC9-70B4-7B46-A134-ABC5389D3C3F}" dt="2022-10-17T10:47:29.516" v="3009"/>
          <ac:spMkLst>
            <pc:docMk/>
            <pc:sldMk cId="3898488287" sldId="369"/>
            <ac:spMk id="105" creationId="{5A31C36E-0A9B-4561-28A2-6FDE44848629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3898488287" sldId="369"/>
            <ac:spMk id="110" creationId="{9B063685-3C63-A403-004B-B1C0C6A2C377}"/>
          </ac:spMkLst>
        </pc:spChg>
        <pc:grpChg chg="add del mod">
          <ac:chgData name="OUYANG, Xiaomin" userId="7dbf9a9a-e2e7-4532-b76c-a4a334073812" providerId="ADAL" clId="{08947CC9-70B4-7B46-A134-ABC5389D3C3F}" dt="2022-10-18T07:45:09.905" v="14195"/>
          <ac:grpSpMkLst>
            <pc:docMk/>
            <pc:sldMk cId="3898488287" sldId="369"/>
            <ac:grpSpMk id="2" creationId="{00E50796-E42E-735D-21A1-264E637FE5F7}"/>
          </ac:grpSpMkLst>
        </pc:grpChg>
        <pc:grpChg chg="add del mod">
          <ac:chgData name="OUYANG, Xiaomin" userId="7dbf9a9a-e2e7-4532-b76c-a4a334073812" providerId="ADAL" clId="{08947CC9-70B4-7B46-A134-ABC5389D3C3F}" dt="2022-10-18T12:40:08.188" v="17587"/>
          <ac:grpSpMkLst>
            <pc:docMk/>
            <pc:sldMk cId="3898488287" sldId="369"/>
            <ac:grpSpMk id="2" creationId="{8D2C08C9-75ED-E97D-C32D-AF7C14472689}"/>
          </ac:grpSpMkLst>
        </pc:grpChg>
        <pc:grpChg chg="add del mod">
          <ac:chgData name="OUYANG, Xiaomin" userId="7dbf9a9a-e2e7-4532-b76c-a4a334073812" providerId="ADAL" clId="{08947CC9-70B4-7B46-A134-ABC5389D3C3F}" dt="2022-10-18T12:59:42.717" v="17673"/>
          <ac:grpSpMkLst>
            <pc:docMk/>
            <pc:sldMk cId="3898488287" sldId="369"/>
            <ac:grpSpMk id="19" creationId="{666358F9-5716-7A40-C786-6B8FFA64FE18}"/>
          </ac:grpSpMkLst>
        </pc:grpChg>
        <pc:grpChg chg="add del mod">
          <ac:chgData name="OUYANG, Xiaomin" userId="7dbf9a9a-e2e7-4532-b76c-a4a334073812" providerId="ADAL" clId="{08947CC9-70B4-7B46-A134-ABC5389D3C3F}" dt="2022-10-18T07:56:07.482" v="14353" actId="165"/>
          <ac:grpSpMkLst>
            <pc:docMk/>
            <pc:sldMk cId="3898488287" sldId="369"/>
            <ac:grpSpMk id="30" creationId="{C512BB1F-B1DD-5456-F9AD-21444F8712DF}"/>
          </ac:grpSpMkLst>
        </pc:grpChg>
        <pc:grpChg chg="add mod">
          <ac:chgData name="OUYANG, Xiaomin" userId="7dbf9a9a-e2e7-4532-b76c-a4a334073812" providerId="ADAL" clId="{08947CC9-70B4-7B46-A134-ABC5389D3C3F}" dt="2022-10-18T13:10:08.911" v="17790" actId="1076"/>
          <ac:grpSpMkLst>
            <pc:docMk/>
            <pc:sldMk cId="3898488287" sldId="369"/>
            <ac:grpSpMk id="31" creationId="{CDA44EB9-416E-C232-099E-076F9386625E}"/>
          </ac:grpSpMkLst>
        </pc:grpChg>
        <pc:grpChg chg="add del mod">
          <ac:chgData name="OUYANG, Xiaomin" userId="7dbf9a9a-e2e7-4532-b76c-a4a334073812" providerId="ADAL" clId="{08947CC9-70B4-7B46-A134-ABC5389D3C3F}" dt="2022-10-18T07:54:10.480" v="14334"/>
          <ac:grpSpMkLst>
            <pc:docMk/>
            <pc:sldMk cId="3898488287" sldId="369"/>
            <ac:grpSpMk id="35" creationId="{742D384B-2861-EFBC-D6A2-D6DC3DC7051C}"/>
          </ac:grpSpMkLst>
        </pc:grpChg>
        <pc:grpChg chg="add mod">
          <ac:chgData name="OUYANG, Xiaomin" userId="7dbf9a9a-e2e7-4532-b76c-a4a334073812" providerId="ADAL" clId="{08947CC9-70B4-7B46-A134-ABC5389D3C3F}" dt="2022-10-18T13:28:34.090" v="17966" actId="1076"/>
          <ac:grpSpMkLst>
            <pc:docMk/>
            <pc:sldMk cId="3898488287" sldId="369"/>
            <ac:grpSpMk id="40" creationId="{2ABB191F-001F-71BD-44FB-F4879954EAAB}"/>
          </ac:grpSpMkLst>
        </pc:grpChg>
        <pc:grpChg chg="add del mod">
          <ac:chgData name="OUYANG, Xiaomin" userId="7dbf9a9a-e2e7-4532-b76c-a4a334073812" providerId="ADAL" clId="{08947CC9-70B4-7B46-A134-ABC5389D3C3F}" dt="2022-10-18T13:04:32.481" v="17717"/>
          <ac:grpSpMkLst>
            <pc:docMk/>
            <pc:sldMk cId="3898488287" sldId="369"/>
            <ac:grpSpMk id="41" creationId="{22BC1167-1002-C84B-AB94-56AD2EE626C3}"/>
          </ac:grpSpMkLst>
        </pc:grpChg>
        <pc:grpChg chg="add del mod">
          <ac:chgData name="OUYANG, Xiaomin" userId="7dbf9a9a-e2e7-4532-b76c-a4a334073812" providerId="ADAL" clId="{08947CC9-70B4-7B46-A134-ABC5389D3C3F}" dt="2022-10-18T07:54:49.565" v="14341"/>
          <ac:grpSpMkLst>
            <pc:docMk/>
            <pc:sldMk cId="3898488287" sldId="369"/>
            <ac:grpSpMk id="42" creationId="{8BB4CC4E-8493-66FD-B0B2-EF449D9C22BD}"/>
          </ac:grpSpMkLst>
        </pc:grpChg>
        <pc:grpChg chg="add del mod">
          <ac:chgData name="OUYANG, Xiaomin" userId="7dbf9a9a-e2e7-4532-b76c-a4a334073812" providerId="ADAL" clId="{08947CC9-70B4-7B46-A134-ABC5389D3C3F}" dt="2022-10-18T13:01:31.301" v="17699" actId="478"/>
          <ac:grpSpMkLst>
            <pc:docMk/>
            <pc:sldMk cId="3898488287" sldId="369"/>
            <ac:grpSpMk id="47" creationId="{18BF8EC2-7EBB-2872-9701-7DDE7995E14A}"/>
          </ac:grpSpMkLst>
        </pc:grpChg>
        <pc:grpChg chg="add del mod">
          <ac:chgData name="OUYANG, Xiaomin" userId="7dbf9a9a-e2e7-4532-b76c-a4a334073812" providerId="ADAL" clId="{08947CC9-70B4-7B46-A134-ABC5389D3C3F}" dt="2022-10-17T10:29:27.671" v="2898"/>
          <ac:grpSpMkLst>
            <pc:docMk/>
            <pc:sldMk cId="3898488287" sldId="369"/>
            <ac:grpSpMk id="55" creationId="{599D90CA-85D4-88C7-083D-ADDE0E567912}"/>
          </ac:grpSpMkLst>
        </pc:grpChg>
        <pc:grpChg chg="add del mod">
          <ac:chgData name="OUYANG, Xiaomin" userId="7dbf9a9a-e2e7-4532-b76c-a4a334073812" providerId="ADAL" clId="{08947CC9-70B4-7B46-A134-ABC5389D3C3F}" dt="2022-10-17T10:32:34.348" v="2915"/>
          <ac:grpSpMkLst>
            <pc:docMk/>
            <pc:sldMk cId="3898488287" sldId="369"/>
            <ac:grpSpMk id="59" creationId="{305BD1DB-032F-699A-55D9-D8016D83F444}"/>
          </ac:grpSpMkLst>
        </pc:grpChg>
        <pc:grpChg chg="del mod">
          <ac:chgData name="OUYANG, Xiaomin" userId="7dbf9a9a-e2e7-4532-b76c-a4a334073812" providerId="ADAL" clId="{08947CC9-70B4-7B46-A134-ABC5389D3C3F}" dt="2022-10-16T14:58:14.429" v="1524" actId="165"/>
          <ac:grpSpMkLst>
            <pc:docMk/>
            <pc:sldMk cId="3898488287" sldId="369"/>
            <ac:grpSpMk id="72" creationId="{7F2CC82C-4119-8FF2-10AB-D2E989F875F1}"/>
          </ac:grpSpMkLst>
        </pc:grpChg>
        <pc:grpChg chg="add del mod">
          <ac:chgData name="OUYANG, Xiaomin" userId="7dbf9a9a-e2e7-4532-b76c-a4a334073812" providerId="ADAL" clId="{08947CC9-70B4-7B46-A134-ABC5389D3C3F}" dt="2022-10-17T10:38:54.981" v="2939"/>
          <ac:grpSpMkLst>
            <pc:docMk/>
            <pc:sldMk cId="3898488287" sldId="369"/>
            <ac:grpSpMk id="77" creationId="{4E2D60E2-F1A8-1ADE-AB03-8668E133A575}"/>
          </ac:grpSpMkLst>
        </pc:grp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2" creationId="{AE69BBE1-ADC8-0D27-5134-9B2971AD26A2}"/>
          </ac:picMkLst>
        </pc:picChg>
        <pc:picChg chg="add del mod">
          <ac:chgData name="OUYANG, Xiaomin" userId="7dbf9a9a-e2e7-4532-b76c-a4a334073812" providerId="ADAL" clId="{08947CC9-70B4-7B46-A134-ABC5389D3C3F}" dt="2022-10-17T06:02:47.386" v="2491" actId="478"/>
          <ac:picMkLst>
            <pc:docMk/>
            <pc:sldMk cId="3898488287" sldId="369"/>
            <ac:picMk id="3" creationId="{17B7AAFD-EA89-0B08-8191-6E0C6790DD4F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6" creationId="{0219A575-AEE8-9F29-AB10-1C7E88CFD43E}"/>
          </ac:picMkLst>
        </pc:picChg>
        <pc:picChg chg="add del mod">
          <ac:chgData name="OUYANG, Xiaomin" userId="7dbf9a9a-e2e7-4532-b76c-a4a334073812" providerId="ADAL" clId="{08947CC9-70B4-7B46-A134-ABC5389D3C3F}" dt="2022-10-17T10:29:21.690" v="2896" actId="478"/>
          <ac:picMkLst>
            <pc:docMk/>
            <pc:sldMk cId="3898488287" sldId="369"/>
            <ac:picMk id="7" creationId="{60D78342-3E87-87F5-2C9A-E3377A8A8D41}"/>
          </ac:picMkLst>
        </pc:picChg>
        <pc:picChg chg="add del mod">
          <ac:chgData name="OUYANG, Xiaomin" userId="7dbf9a9a-e2e7-4532-b76c-a4a334073812" providerId="ADAL" clId="{08947CC9-70B4-7B46-A134-ABC5389D3C3F}" dt="2022-10-18T12:40:04.263" v="17585" actId="478"/>
          <ac:picMkLst>
            <pc:docMk/>
            <pc:sldMk cId="3898488287" sldId="369"/>
            <ac:picMk id="8" creationId="{7D4A7E45-2B57-A90E-7BF2-792D1A472A04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" creationId="{2D164EAA-95B7-ADBF-70C4-9C7FDF91C7F0}"/>
          </ac:picMkLst>
        </pc:picChg>
        <pc:picChg chg="add del mod">
          <ac:chgData name="OUYANG, Xiaomin" userId="7dbf9a9a-e2e7-4532-b76c-a4a334073812" providerId="ADAL" clId="{08947CC9-70B4-7B46-A134-ABC5389D3C3F}" dt="2022-10-18T12:40:19.883" v="17591" actId="478"/>
          <ac:picMkLst>
            <pc:docMk/>
            <pc:sldMk cId="3898488287" sldId="369"/>
            <ac:picMk id="11" creationId="{5A014CC3-7E95-08B3-5749-83B4AAE6F0B6}"/>
          </ac:picMkLst>
        </pc:picChg>
        <pc:picChg chg="add del mod">
          <ac:chgData name="OUYANG, Xiaomin" userId="7dbf9a9a-e2e7-4532-b76c-a4a334073812" providerId="ADAL" clId="{08947CC9-70B4-7B46-A134-ABC5389D3C3F}" dt="2022-10-18T13:21:01.858" v="17871" actId="478"/>
          <ac:picMkLst>
            <pc:docMk/>
            <pc:sldMk cId="3898488287" sldId="369"/>
            <ac:picMk id="16" creationId="{D6D11DBB-AF5B-B306-1F6D-02C10B519942}"/>
          </ac:picMkLst>
        </pc:picChg>
        <pc:picChg chg="add mod">
          <ac:chgData name="OUYANG, Xiaomin" userId="7dbf9a9a-e2e7-4532-b76c-a4a334073812" providerId="ADAL" clId="{08947CC9-70B4-7B46-A134-ABC5389D3C3F}" dt="2022-10-18T12:37:32.778" v="17564" actId="1076"/>
          <ac:picMkLst>
            <pc:docMk/>
            <pc:sldMk cId="3898488287" sldId="369"/>
            <ac:picMk id="17" creationId="{EA8FF293-B289-FFA7-9128-D57D46B66AC0}"/>
          </ac:picMkLst>
        </pc:picChg>
        <pc:picChg chg="add del mod">
          <ac:chgData name="OUYANG, Xiaomin" userId="7dbf9a9a-e2e7-4532-b76c-a4a334073812" providerId="ADAL" clId="{08947CC9-70B4-7B46-A134-ABC5389D3C3F}" dt="2022-10-18T12:59:21.311" v="17667" actId="478"/>
          <ac:picMkLst>
            <pc:docMk/>
            <pc:sldMk cId="3898488287" sldId="369"/>
            <ac:picMk id="18" creationId="{BCE31671-752A-A42C-26B2-F6034F47EC81}"/>
          </ac:picMkLst>
        </pc:picChg>
        <pc:picChg chg="add del mod">
          <ac:chgData name="OUYANG, Xiaomin" userId="7dbf9a9a-e2e7-4532-b76c-a4a334073812" providerId="ADAL" clId="{08947CC9-70B4-7B46-A134-ABC5389D3C3F}" dt="2022-10-18T07:48:42.387" v="14274"/>
          <ac:picMkLst>
            <pc:docMk/>
            <pc:sldMk cId="3898488287" sldId="369"/>
            <ac:picMk id="21" creationId="{8C6F6106-4C1D-4EF8-EF12-57AE8E1123F5}"/>
          </ac:picMkLst>
        </pc:picChg>
        <pc:picChg chg="del mod topLvl">
          <ac:chgData name="OUYANG, Xiaomin" userId="7dbf9a9a-e2e7-4532-b76c-a4a334073812" providerId="ADAL" clId="{08947CC9-70B4-7B46-A134-ABC5389D3C3F}" dt="2022-10-16T14:58:16.694" v="1525" actId="478"/>
          <ac:picMkLst>
            <pc:docMk/>
            <pc:sldMk cId="3898488287" sldId="369"/>
            <ac:picMk id="22" creationId="{C78E9C14-256D-AC29-D695-8680148EE620}"/>
          </ac:picMkLst>
        </pc:picChg>
        <pc:picChg chg="add del mod">
          <ac:chgData name="OUYANG, Xiaomin" userId="7dbf9a9a-e2e7-4532-b76c-a4a334073812" providerId="ADAL" clId="{08947CC9-70B4-7B46-A134-ABC5389D3C3F}" dt="2022-10-17T06:03:52.577" v="2494" actId="478"/>
          <ac:picMkLst>
            <pc:docMk/>
            <pc:sldMk cId="3898488287" sldId="369"/>
            <ac:picMk id="28" creationId="{709AD942-BA8A-FA83-84AF-B3E0812C283A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29" creationId="{D56DC6EA-B64D-E756-9025-FBD1F084A716}"/>
          </ac:picMkLst>
        </pc:picChg>
        <pc:picChg chg="add del mod">
          <ac:chgData name="OUYANG, Xiaomin" userId="7dbf9a9a-e2e7-4532-b76c-a4a334073812" providerId="ADAL" clId="{08947CC9-70B4-7B46-A134-ABC5389D3C3F}" dt="2022-10-17T10:47:25.823" v="3007" actId="478"/>
          <ac:picMkLst>
            <pc:docMk/>
            <pc:sldMk cId="3898488287" sldId="369"/>
            <ac:picMk id="30" creationId="{14BA07FE-1D65-67E8-EDF3-B550CC09C5E1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2" creationId="{CFBB3319-01F3-24CF-9B37-3A651ED3CD44}"/>
          </ac:picMkLst>
        </pc:picChg>
        <pc:picChg chg="mod">
          <ac:chgData name="OUYANG, Xiaomin" userId="7dbf9a9a-e2e7-4532-b76c-a4a334073812" providerId="ADAL" clId="{08947CC9-70B4-7B46-A134-ABC5389D3C3F}" dt="2022-10-18T12:59:39.916" v="17672"/>
          <ac:picMkLst>
            <pc:docMk/>
            <pc:sldMk cId="3898488287" sldId="369"/>
            <ac:picMk id="33" creationId="{219B7DB1-E5FC-A33C-A8BE-FA75452CAF0A}"/>
          </ac:picMkLst>
        </pc:picChg>
        <pc:picChg chg="add del mod">
          <ac:chgData name="OUYANG, Xiaomin" userId="7dbf9a9a-e2e7-4532-b76c-a4a334073812" providerId="ADAL" clId="{08947CC9-70B4-7B46-A134-ABC5389D3C3F}" dt="2022-10-18T13:05:01.536" v="17728" actId="478"/>
          <ac:picMkLst>
            <pc:docMk/>
            <pc:sldMk cId="3898488287" sldId="369"/>
            <ac:picMk id="34" creationId="{658C4356-CEE4-5196-4EA3-E7699C8CBCA9}"/>
          </ac:picMkLst>
        </pc:picChg>
        <pc:picChg chg="add del mod">
          <ac:chgData name="OUYANG, Xiaomin" userId="7dbf9a9a-e2e7-4532-b76c-a4a334073812" providerId="ADAL" clId="{08947CC9-70B4-7B46-A134-ABC5389D3C3F}" dt="2022-10-18T07:52:54.966" v="14327" actId="478"/>
          <ac:picMkLst>
            <pc:docMk/>
            <pc:sldMk cId="3898488287" sldId="369"/>
            <ac:picMk id="34" creationId="{CF0CF472-A373-6D93-057B-29DDC8FCB43F}"/>
          </ac:picMkLst>
        </pc:picChg>
        <pc:picChg chg="add del mod">
          <ac:chgData name="OUYANG, Xiaomin" userId="7dbf9a9a-e2e7-4532-b76c-a4a334073812" providerId="ADAL" clId="{08947CC9-70B4-7B46-A134-ABC5389D3C3F}" dt="2022-10-17T10:24:27.402" v="2865" actId="478"/>
          <ac:picMkLst>
            <pc:docMk/>
            <pc:sldMk cId="3898488287" sldId="369"/>
            <ac:picMk id="39" creationId="{6D45FBEE-0ADE-BAAB-01F2-284410CE641F}"/>
          </ac:picMkLst>
        </pc:picChg>
        <pc:picChg chg="add del mod">
          <ac:chgData name="OUYANG, Xiaomin" userId="7dbf9a9a-e2e7-4532-b76c-a4a334073812" providerId="ADAL" clId="{08947CC9-70B4-7B46-A134-ABC5389D3C3F}" dt="2022-10-18T07:54:22.224" v="14339" actId="478"/>
          <ac:picMkLst>
            <pc:docMk/>
            <pc:sldMk cId="3898488287" sldId="369"/>
            <ac:picMk id="41" creationId="{070DFC92-1119-29A5-26D7-81C52760F621}"/>
          </ac:picMkLst>
        </pc:picChg>
        <pc:picChg chg="add del mod">
          <ac:chgData name="OUYANG, Xiaomin" userId="7dbf9a9a-e2e7-4532-b76c-a4a334073812" providerId="ADAL" clId="{08947CC9-70B4-7B46-A134-ABC5389D3C3F}" dt="2022-10-17T10:24:42.523" v="2872" actId="478"/>
          <ac:picMkLst>
            <pc:docMk/>
            <pc:sldMk cId="3898488287" sldId="369"/>
            <ac:picMk id="44" creationId="{70B71566-03F4-B5FA-A631-8B3AA525B614}"/>
          </ac:picMkLst>
        </pc:picChg>
        <pc:picChg chg="add del mod">
          <ac:chgData name="OUYANG, Xiaomin" userId="7dbf9a9a-e2e7-4532-b76c-a4a334073812" providerId="ADAL" clId="{08947CC9-70B4-7B46-A134-ABC5389D3C3F}" dt="2022-10-18T07:56:17.502" v="14355" actId="478"/>
          <ac:picMkLst>
            <pc:docMk/>
            <pc:sldMk cId="3898488287" sldId="369"/>
            <ac:picMk id="46" creationId="{1E515C00-425B-83F6-4C86-16E6E68ED088}"/>
          </ac:picMkLst>
        </pc:picChg>
        <pc:picChg chg="add del mod">
          <ac:chgData name="OUYANG, Xiaomin" userId="7dbf9a9a-e2e7-4532-b76c-a4a334073812" providerId="ADAL" clId="{08947CC9-70B4-7B46-A134-ABC5389D3C3F}" dt="2022-10-17T10:26:38.517" v="2877" actId="478"/>
          <ac:picMkLst>
            <pc:docMk/>
            <pc:sldMk cId="3898488287" sldId="369"/>
            <ac:picMk id="48" creationId="{483358E7-9492-3F83-7A05-9A29263E4B91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48" creationId="{58BCBD42-1936-041F-D4A6-12086001C299}"/>
          </ac:picMkLst>
        </pc:picChg>
        <pc:picChg chg="add del mod">
          <ac:chgData name="OUYANG, Xiaomin" userId="7dbf9a9a-e2e7-4532-b76c-a4a334073812" providerId="ADAL" clId="{08947CC9-70B4-7B46-A134-ABC5389D3C3F}" dt="2022-10-18T07:56:51.565" v="14357"/>
          <ac:picMkLst>
            <pc:docMk/>
            <pc:sldMk cId="3898488287" sldId="369"/>
            <ac:picMk id="48" creationId="{78A7A7AF-206E-B848-BC78-B0531E052AFC}"/>
          </ac:picMkLst>
        </pc:picChg>
        <pc:picChg chg="add del mod">
          <ac:chgData name="OUYANG, Xiaomin" userId="7dbf9a9a-e2e7-4532-b76c-a4a334073812" providerId="ADAL" clId="{08947CC9-70B4-7B46-A134-ABC5389D3C3F}" dt="2022-10-18T13:06:06.167" v="17735" actId="478"/>
          <ac:picMkLst>
            <pc:docMk/>
            <pc:sldMk cId="3898488287" sldId="369"/>
            <ac:picMk id="49" creationId="{7685AE59-6B9C-701C-1606-999AF1CEED0A}"/>
          </ac:picMkLst>
        </pc:picChg>
        <pc:picChg chg="mod">
          <ac:chgData name="OUYANG, Xiaomin" userId="7dbf9a9a-e2e7-4532-b76c-a4a334073812" providerId="ADAL" clId="{08947CC9-70B4-7B46-A134-ABC5389D3C3F}" dt="2022-10-18T13:04:29.592" v="17716"/>
          <ac:picMkLst>
            <pc:docMk/>
            <pc:sldMk cId="3898488287" sldId="369"/>
            <ac:picMk id="50" creationId="{C3ECC687-B440-07A9-E20A-54B952A7BA99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1" creationId="{897FBC08-513C-1667-AE91-9871D76EDFCB}"/>
          </ac:picMkLst>
        </pc:picChg>
        <pc:picChg chg="del mod topLvl">
          <ac:chgData name="OUYANG, Xiaomin" userId="7dbf9a9a-e2e7-4532-b76c-a4a334073812" providerId="ADAL" clId="{08947CC9-70B4-7B46-A134-ABC5389D3C3F}" dt="2022-10-16T14:58:29.655" v="1528" actId="478"/>
          <ac:picMkLst>
            <pc:docMk/>
            <pc:sldMk cId="3898488287" sldId="369"/>
            <ac:picMk id="53" creationId="{64194AC1-F3FC-B958-913C-B9E6332BB9EF}"/>
          </ac:picMkLst>
        </pc:picChg>
        <pc:picChg chg="add del mod">
          <ac:chgData name="OUYANG, Xiaomin" userId="7dbf9a9a-e2e7-4532-b76c-a4a334073812" providerId="ADAL" clId="{08947CC9-70B4-7B46-A134-ABC5389D3C3F}" dt="2022-10-17T10:33:25.309" v="2918" actId="478"/>
          <ac:picMkLst>
            <pc:docMk/>
            <pc:sldMk cId="3898488287" sldId="369"/>
            <ac:picMk id="54" creationId="{F5DC90E2-5A41-1D5D-5A7B-EB42D8DFDE9C}"/>
          </ac:picMkLst>
        </pc:picChg>
        <pc:picChg chg="add mod">
          <ac:chgData name="OUYANG, Xiaomin" userId="7dbf9a9a-e2e7-4532-b76c-a4a334073812" providerId="ADAL" clId="{08947CC9-70B4-7B46-A134-ABC5389D3C3F}" dt="2022-10-18T13:28:34.090" v="17966" actId="1076"/>
          <ac:picMkLst>
            <pc:docMk/>
            <pc:sldMk cId="3898488287" sldId="369"/>
            <ac:picMk id="55" creationId="{D216CEF8-E11D-5D36-0CF1-B71C38668975}"/>
          </ac:picMkLst>
        </pc:picChg>
        <pc:picChg chg="add del mod">
          <ac:chgData name="OUYANG, Xiaomin" userId="7dbf9a9a-e2e7-4532-b76c-a4a334073812" providerId="ADAL" clId="{08947CC9-70B4-7B46-A134-ABC5389D3C3F}" dt="2022-10-17T10:32:30.598" v="2912" actId="478"/>
          <ac:picMkLst>
            <pc:docMk/>
            <pc:sldMk cId="3898488287" sldId="369"/>
            <ac:picMk id="58" creationId="{8E4A7D3C-8508-3B63-34B4-C3BD3AE8BBBB}"/>
          </ac:picMkLst>
        </pc:picChg>
        <pc:picChg chg="add del mod">
          <ac:chgData name="OUYANG, Xiaomin" userId="7dbf9a9a-e2e7-4532-b76c-a4a334073812" providerId="ADAL" clId="{08947CC9-70B4-7B46-A134-ABC5389D3C3F}" dt="2022-10-18T13:27:53.636" v="17960" actId="478"/>
          <ac:picMkLst>
            <pc:docMk/>
            <pc:sldMk cId="3898488287" sldId="369"/>
            <ac:picMk id="58" creationId="{C08F43E3-6F6B-A728-FD91-DB3557A7620A}"/>
          </ac:picMkLst>
        </pc:picChg>
        <pc:picChg chg="add mod">
          <ac:chgData name="OUYANG, Xiaomin" userId="7dbf9a9a-e2e7-4532-b76c-a4a334073812" providerId="ADAL" clId="{08947CC9-70B4-7B46-A134-ABC5389D3C3F}" dt="2022-10-18T13:28:03.183" v="17965" actId="1076"/>
          <ac:picMkLst>
            <pc:docMk/>
            <pc:sldMk cId="3898488287" sldId="369"/>
            <ac:picMk id="61" creationId="{B2E2F507-4B6D-ECC8-6E7E-70BDDD508CD5}"/>
          </ac:picMkLst>
        </pc:picChg>
        <pc:picChg chg="del mod topLvl">
          <ac:chgData name="OUYANG, Xiaomin" userId="7dbf9a9a-e2e7-4532-b76c-a4a334073812" providerId="ADAL" clId="{08947CC9-70B4-7B46-A134-ABC5389D3C3F}" dt="2022-10-16T14:59:45.264" v="1532" actId="478"/>
          <ac:picMkLst>
            <pc:docMk/>
            <pc:sldMk cId="3898488287" sldId="369"/>
            <ac:picMk id="63" creationId="{65864E23-F785-AC36-7134-B1F6FFE56264}"/>
          </ac:picMkLst>
        </pc:picChg>
        <pc:picChg chg="add del mod">
          <ac:chgData name="OUYANG, Xiaomin" userId="7dbf9a9a-e2e7-4532-b76c-a4a334073812" providerId="ADAL" clId="{08947CC9-70B4-7B46-A134-ABC5389D3C3F}" dt="2022-10-17T10:38:52.540" v="2937" actId="478"/>
          <ac:picMkLst>
            <pc:docMk/>
            <pc:sldMk cId="3898488287" sldId="369"/>
            <ac:picMk id="64" creationId="{452FC2FB-8B9D-5A96-18C2-55CEA4D44757}"/>
          </ac:picMkLst>
        </pc:picChg>
        <pc:picChg chg="del mod">
          <ac:chgData name="OUYANG, Xiaomin" userId="7dbf9a9a-e2e7-4532-b76c-a4a334073812" providerId="ADAL" clId="{08947CC9-70B4-7B46-A134-ABC5389D3C3F}" dt="2022-10-17T10:32:31.737" v="2913" actId="478"/>
          <ac:picMkLst>
            <pc:docMk/>
            <pc:sldMk cId="3898488287" sldId="369"/>
            <ac:picMk id="67" creationId="{6330986F-80E2-1DC4-041E-1540E4C3B0D6}"/>
          </ac:picMkLst>
        </pc:picChg>
        <pc:picChg chg="del mod">
          <ac:chgData name="OUYANG, Xiaomin" userId="7dbf9a9a-e2e7-4532-b76c-a4a334073812" providerId="ADAL" clId="{08947CC9-70B4-7B46-A134-ABC5389D3C3F}" dt="2022-10-17T10:33:45.844" v="2926" actId="478"/>
          <ac:picMkLst>
            <pc:docMk/>
            <pc:sldMk cId="3898488287" sldId="369"/>
            <ac:picMk id="71" creationId="{1A9AA8E0-B4D6-1BA7-4759-B46D787CA2FC}"/>
          </ac:picMkLst>
        </pc:picChg>
        <pc:picChg chg="del mod">
          <ac:chgData name="OUYANG, Xiaomin" userId="7dbf9a9a-e2e7-4532-b76c-a4a334073812" providerId="ADAL" clId="{08947CC9-70B4-7B46-A134-ABC5389D3C3F}" dt="2022-10-18T07:46:35.277" v="14222" actId="478"/>
          <ac:picMkLst>
            <pc:docMk/>
            <pc:sldMk cId="3898488287" sldId="369"/>
            <ac:picMk id="73" creationId="{B664936E-8200-36FC-05A2-A52803755F98}"/>
          </ac:picMkLst>
        </pc:picChg>
        <pc:picChg chg="add del mod">
          <ac:chgData name="OUYANG, Xiaomin" userId="7dbf9a9a-e2e7-4532-b76c-a4a334073812" providerId="ADAL" clId="{08947CC9-70B4-7B46-A134-ABC5389D3C3F}" dt="2022-10-17T10:39:13.570" v="2942" actId="478"/>
          <ac:picMkLst>
            <pc:docMk/>
            <pc:sldMk cId="3898488287" sldId="369"/>
            <ac:picMk id="76" creationId="{77A21BBB-2911-CC84-FD9E-2635E4FB8E28}"/>
          </ac:picMkLst>
        </pc:picChg>
        <pc:picChg chg="add del mod">
          <ac:chgData name="OUYANG, Xiaomin" userId="7dbf9a9a-e2e7-4532-b76c-a4a334073812" providerId="ADAL" clId="{08947CC9-70B4-7B46-A134-ABC5389D3C3F}" dt="2022-10-18T07:45:06.889" v="14193" actId="478"/>
          <ac:picMkLst>
            <pc:docMk/>
            <pc:sldMk cId="3898488287" sldId="369"/>
            <ac:picMk id="81" creationId="{E3BE22B7-5AD9-F999-F201-5C4E9DB90D37}"/>
          </ac:picMkLst>
        </pc:picChg>
        <pc:picChg chg="add del mod">
          <ac:chgData name="OUYANG, Xiaomin" userId="7dbf9a9a-e2e7-4532-b76c-a4a334073812" providerId="ADAL" clId="{08947CC9-70B4-7B46-A134-ABC5389D3C3F}" dt="2022-10-17T10:43:55.311" v="2975" actId="478"/>
          <ac:picMkLst>
            <pc:docMk/>
            <pc:sldMk cId="3898488287" sldId="369"/>
            <ac:picMk id="88" creationId="{840C7212-2C29-0480-4EF4-B106D67D41F0}"/>
          </ac:picMkLst>
        </pc:picChg>
        <pc:picChg chg="add del mod">
          <ac:chgData name="OUYANG, Xiaomin" userId="7dbf9a9a-e2e7-4532-b76c-a4a334073812" providerId="ADAL" clId="{08947CC9-70B4-7B46-A134-ABC5389D3C3F}" dt="2022-10-17T10:43:39.433" v="2974" actId="478"/>
          <ac:picMkLst>
            <pc:docMk/>
            <pc:sldMk cId="3898488287" sldId="369"/>
            <ac:picMk id="89" creationId="{D397E49A-F50A-7B69-11C1-C75D3BE3796A}"/>
          </ac:picMkLst>
        </pc:picChg>
        <pc:picChg chg="add del mod">
          <ac:chgData name="OUYANG, Xiaomin" userId="7dbf9a9a-e2e7-4532-b76c-a4a334073812" providerId="ADAL" clId="{08947CC9-70B4-7B46-A134-ABC5389D3C3F}" dt="2022-10-17T10:45:46.352" v="2992" actId="478"/>
          <ac:picMkLst>
            <pc:docMk/>
            <pc:sldMk cId="3898488287" sldId="369"/>
            <ac:picMk id="94" creationId="{7C993F66-EBFB-F440-2ACF-2417128197CD}"/>
          </ac:picMkLst>
        </pc:picChg>
        <pc:picChg chg="add mod">
          <ac:chgData name="OUYANG, Xiaomin" userId="7dbf9a9a-e2e7-4532-b76c-a4a334073812" providerId="ADAL" clId="{08947CC9-70B4-7B46-A134-ABC5389D3C3F}" dt="2022-10-18T13:10:08.911" v="17790" actId="1076"/>
          <ac:picMkLst>
            <pc:docMk/>
            <pc:sldMk cId="3898488287" sldId="369"/>
            <ac:picMk id="97" creationId="{36BB6D7C-62AD-0675-4E20-230E19EDAC0F}"/>
          </ac:picMkLst>
        </pc:picChg>
        <pc:picChg chg="add del mod">
          <ac:chgData name="OUYANG, Xiaomin" userId="7dbf9a9a-e2e7-4532-b76c-a4a334073812" providerId="ADAL" clId="{08947CC9-70B4-7B46-A134-ABC5389D3C3F}" dt="2022-10-18T07:45:19.648" v="14198" actId="478"/>
          <ac:picMkLst>
            <pc:docMk/>
            <pc:sldMk cId="3898488287" sldId="369"/>
            <ac:picMk id="101" creationId="{1876CE36-9588-2471-2CC3-DA6061A9C626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6" creationId="{44B2D0FF-F11F-F482-785E-F48421329BE3}"/>
          </ac:picMkLst>
        </pc:picChg>
        <pc:picChg chg="add del mod">
          <ac:chgData name="OUYANG, Xiaomin" userId="7dbf9a9a-e2e7-4532-b76c-a4a334073812" providerId="ADAL" clId="{08947CC9-70B4-7B46-A134-ABC5389D3C3F}" dt="2022-10-17T12:30:03.665" v="3591" actId="478"/>
          <ac:picMkLst>
            <pc:docMk/>
            <pc:sldMk cId="3898488287" sldId="369"/>
            <ac:picMk id="109" creationId="{BB2ECBC4-50DC-9298-4601-64BF89B84A45}"/>
          </ac:picMkLst>
        </pc:pic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1" creationId="{98E6F217-2AE4-900A-22FE-9C37AA009CAD}"/>
          </ac:cxnSpMkLst>
        </pc:cxnChg>
        <pc:cxnChg chg="add del mod">
          <ac:chgData name="OUYANG, Xiaomin" userId="7dbf9a9a-e2e7-4532-b76c-a4a334073812" providerId="ADAL" clId="{08947CC9-70B4-7B46-A134-ABC5389D3C3F}" dt="2022-10-16T14:59:58.479" v="1534"/>
          <ac:cxnSpMkLst>
            <pc:docMk/>
            <pc:sldMk cId="3898488287" sldId="369"/>
            <ac:cxnSpMk id="16" creationId="{31ABC9DB-23A0-6702-48C3-99FE8F0A3678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19" creationId="{DAC90C57-1911-6F26-EA1F-2075F29F1D0D}"/>
          </ac:cxnSpMkLst>
        </pc:cxnChg>
        <pc:cxnChg chg="add del mod">
          <ac:chgData name="OUYANG, Xiaomin" userId="7dbf9a9a-e2e7-4532-b76c-a4a334073812" providerId="ADAL" clId="{08947CC9-70B4-7B46-A134-ABC5389D3C3F}" dt="2022-10-16T15:00:06.526" v="1536"/>
          <ac:cxnSpMkLst>
            <pc:docMk/>
            <pc:sldMk cId="3898488287" sldId="369"/>
            <ac:cxnSpMk id="25" creationId="{AB1F5948-4559-AC0E-065B-EE9BA2FDB738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2" creationId="{17196CFA-18BC-EABE-F05D-562F03279D0D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2" creationId="{6964D7F2-8315-1EC2-7219-CAB4860562F2}"/>
          </ac:cxnSpMkLst>
        </pc:cxnChg>
        <pc:cxnChg chg="add del mod">
          <ac:chgData name="OUYANG, Xiaomin" userId="7dbf9a9a-e2e7-4532-b76c-a4a334073812" providerId="ADAL" clId="{08947CC9-70B4-7B46-A134-ABC5389D3C3F}" dt="2022-10-18T07:52:47.435" v="14323"/>
          <ac:cxnSpMkLst>
            <pc:docMk/>
            <pc:sldMk cId="3898488287" sldId="369"/>
            <ac:cxnSpMk id="33" creationId="{90209323-8B57-887F-5C57-B502C140C42E}"/>
          </ac:cxnSpMkLst>
        </pc:cxnChg>
        <pc:cxnChg chg="add del mod">
          <ac:chgData name="OUYANG, Xiaomin" userId="7dbf9a9a-e2e7-4532-b76c-a4a334073812" providerId="ADAL" clId="{08947CC9-70B4-7B46-A134-ABC5389D3C3F}" dt="2022-10-17T06:03:56.211" v="2496"/>
          <ac:cxnSpMkLst>
            <pc:docMk/>
            <pc:sldMk cId="3898488287" sldId="369"/>
            <ac:cxnSpMk id="37" creationId="{067A399B-5223-56AD-0254-95A532A00663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7" creationId="{631245CD-A52A-601E-AFDA-06D622F3F50B}"/>
          </ac:cxnSpMkLst>
        </pc:cxnChg>
        <pc:cxnChg chg="mod">
          <ac:chgData name="OUYANG, Xiaomin" userId="7dbf9a9a-e2e7-4532-b76c-a4a334073812" providerId="ADAL" clId="{08947CC9-70B4-7B46-A134-ABC5389D3C3F}" dt="2022-10-18T07:54:07.901" v="14333"/>
          <ac:cxnSpMkLst>
            <pc:docMk/>
            <pc:sldMk cId="3898488287" sldId="369"/>
            <ac:cxnSpMk id="38" creationId="{19D77574-9627-855C-065E-F45B28A1E19E}"/>
          </ac:cxnSpMkLst>
        </pc:cxnChg>
        <pc:cxnChg chg="add del mod">
          <ac:chgData name="OUYANG, Xiaomin" userId="7dbf9a9a-e2e7-4532-b76c-a4a334073812" providerId="ADAL" clId="{08947CC9-70B4-7B46-A134-ABC5389D3C3F}" dt="2022-10-17T10:24:31.374" v="2867"/>
          <ac:cxnSpMkLst>
            <pc:docMk/>
            <pc:sldMk cId="3898488287" sldId="369"/>
            <ac:cxnSpMk id="43" creationId="{43DA581F-24CA-BD38-80C0-7F355778EF05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4" creationId="{64384EC0-547B-028A-D8E2-D5BF5948E650}"/>
          </ac:cxnSpMkLst>
        </pc:cxnChg>
        <pc:cxnChg chg="mod">
          <ac:chgData name="OUYANG, Xiaomin" userId="7dbf9a9a-e2e7-4532-b76c-a4a334073812" providerId="ADAL" clId="{08947CC9-70B4-7B46-A134-ABC5389D3C3F}" dt="2022-10-18T07:54:46.815" v="14340"/>
          <ac:cxnSpMkLst>
            <pc:docMk/>
            <pc:sldMk cId="3898488287" sldId="369"/>
            <ac:cxnSpMk id="45" creationId="{5EB219D3-9CDE-3014-A273-62D531C50246}"/>
          </ac:cxnSpMkLst>
        </pc:cxnChg>
        <pc:cxnChg chg="add del mod">
          <ac:chgData name="OUYANG, Xiaomin" userId="7dbf9a9a-e2e7-4532-b76c-a4a334073812" providerId="ADAL" clId="{08947CC9-70B4-7B46-A134-ABC5389D3C3F}" dt="2022-10-17T10:25:42.031" v="2874"/>
          <ac:cxnSpMkLst>
            <pc:docMk/>
            <pc:sldMk cId="3898488287" sldId="369"/>
            <ac:cxnSpMk id="47" creationId="{695DCD0A-1B6D-55C9-04E3-8DC2D76B3492}"/>
          </ac:cxnSpMkLst>
        </pc:cxnChg>
        <pc:cxnChg chg="add del mod">
          <ac:chgData name="OUYANG, Xiaomin" userId="7dbf9a9a-e2e7-4532-b76c-a4a334073812" providerId="ADAL" clId="{08947CC9-70B4-7B46-A134-ABC5389D3C3F}" dt="2022-10-17T10:26:42.436" v="2879"/>
          <ac:cxnSpMkLst>
            <pc:docMk/>
            <pc:sldMk cId="3898488287" sldId="369"/>
            <ac:cxnSpMk id="52" creationId="{E1419D4C-0BAB-A360-7857-1FACAE709CA7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3" creationId="{61D75E6E-66D0-7E53-0DAD-75FD4524B479}"/>
          </ac:cxnSpMkLst>
        </pc:cxnChg>
        <pc:cxnChg chg="add del mod">
          <ac:chgData name="OUYANG, Xiaomin" userId="7dbf9a9a-e2e7-4532-b76c-a4a334073812" providerId="ADAL" clId="{08947CC9-70B4-7B46-A134-ABC5389D3C3F}" dt="2022-10-18T13:06:09.873" v="17737"/>
          <ac:cxnSpMkLst>
            <pc:docMk/>
            <pc:sldMk cId="3898488287" sldId="369"/>
            <ac:cxnSpMk id="54" creationId="{FF90B247-9CC3-5962-90C8-F8549220ABC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69" creationId="{65BFDD58-10C4-FE77-9B5E-AEE423D8A157}"/>
          </ac:cxnSpMkLst>
        </pc:cxnChg>
        <pc:cxnChg chg="add del mod">
          <ac:chgData name="OUYANG, Xiaomin" userId="7dbf9a9a-e2e7-4532-b76c-a4a334073812" providerId="ADAL" clId="{08947CC9-70B4-7B46-A134-ABC5389D3C3F}" dt="2022-10-17T10:33:28.264" v="2920"/>
          <ac:cxnSpMkLst>
            <pc:docMk/>
            <pc:sldMk cId="3898488287" sldId="369"/>
            <ac:cxnSpMk id="75" creationId="{AC10F0EF-D40D-D9D5-1BEC-6875E0AE3A67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5" creationId="{2216D7F8-6437-6893-7C93-2E8ADE8D69ED}"/>
          </ac:cxnSpMkLst>
        </pc:cxnChg>
        <pc:cxnChg chg="add del mod">
          <ac:chgData name="OUYANG, Xiaomin" userId="7dbf9a9a-e2e7-4532-b76c-a4a334073812" providerId="ADAL" clId="{08947CC9-70B4-7B46-A134-ABC5389D3C3F}" dt="2022-10-17T10:39:16.581" v="2944"/>
          <ac:cxnSpMkLst>
            <pc:docMk/>
            <pc:sldMk cId="3898488287" sldId="369"/>
            <ac:cxnSpMk id="87" creationId="{70FFB478-1461-2A55-A535-AF446F0F66D8}"/>
          </ac:cxnSpMkLst>
        </pc:cxnChg>
        <pc:cxnChg chg="add del mod">
          <ac:chgData name="OUYANG, Xiaomin" userId="7dbf9a9a-e2e7-4532-b76c-a4a334073812" providerId="ADAL" clId="{08947CC9-70B4-7B46-A134-ABC5389D3C3F}" dt="2022-10-17T10:43:59.558" v="2977"/>
          <ac:cxnSpMkLst>
            <pc:docMk/>
            <pc:sldMk cId="3898488287" sldId="369"/>
            <ac:cxnSpMk id="93" creationId="{EF174C99-F4FE-EE55-64B7-24D9A9744D29}"/>
          </ac:cxnSpMkLst>
        </pc:cxnChg>
        <pc:cxnChg chg="add del mod">
          <ac:chgData name="OUYANG, Xiaomin" userId="7dbf9a9a-e2e7-4532-b76c-a4a334073812" providerId="ADAL" clId="{08947CC9-70B4-7B46-A134-ABC5389D3C3F}" dt="2022-10-17T10:44:19.183" v="2981"/>
          <ac:cxnSpMkLst>
            <pc:docMk/>
            <pc:sldMk cId="3898488287" sldId="369"/>
            <ac:cxnSpMk id="96" creationId="{E51BF739-2688-1A32-8C4E-0182E6BE6657}"/>
          </ac:cxnSpMkLst>
        </pc:cxnChg>
        <pc:cxnChg chg="add del mod">
          <ac:chgData name="OUYANG, Xiaomin" userId="7dbf9a9a-e2e7-4532-b76c-a4a334073812" providerId="ADAL" clId="{08947CC9-70B4-7B46-A134-ABC5389D3C3F}" dt="2022-10-18T13:21:14.271" v="17879" actId="1037"/>
          <ac:cxnSpMkLst>
            <pc:docMk/>
            <pc:sldMk cId="3898488287" sldId="369"/>
            <ac:cxnSpMk id="102" creationId="{01EFC9C7-8A3C-F8CD-3914-03E8D2DA0693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7" creationId="{C34D965A-0ECA-0A61-0D52-572C4B7482E7}"/>
          </ac:cxnSpMkLst>
        </pc:cxnChg>
        <pc:cxnChg chg="add del mod">
          <ac:chgData name="OUYANG, Xiaomin" userId="7dbf9a9a-e2e7-4532-b76c-a4a334073812" providerId="ADAL" clId="{08947CC9-70B4-7B46-A134-ABC5389D3C3F}" dt="2022-10-17T10:48:01.049" v="3020"/>
          <ac:cxnSpMkLst>
            <pc:docMk/>
            <pc:sldMk cId="3898488287" sldId="369"/>
            <ac:cxnSpMk id="108" creationId="{3E85DC6E-E92D-17DA-9E1A-26F4C2E12761}"/>
          </ac:cxnSpMkLst>
        </pc:cxnChg>
      </pc:sldChg>
      <pc:sldChg chg="del">
        <pc:chgData name="OUYANG, Xiaomin" userId="7dbf9a9a-e2e7-4532-b76c-a4a334073812" providerId="ADAL" clId="{08947CC9-70B4-7B46-A134-ABC5389D3C3F}" dt="2022-10-16T12:08:26.397" v="306" actId="2696"/>
        <pc:sldMkLst>
          <pc:docMk/>
          <pc:sldMk cId="1308660264" sldId="371"/>
        </pc:sldMkLst>
      </pc:sldChg>
      <pc:sldChg chg="addSp delSp modSp mod addAnim delAnim modAnim modNotesTx">
        <pc:chgData name="OUYANG, Xiaomin" userId="7dbf9a9a-e2e7-4532-b76c-a4a334073812" providerId="ADAL" clId="{08947CC9-70B4-7B46-A134-ABC5389D3C3F}" dt="2022-10-18T14:35:27.271" v="18169" actId="20577"/>
        <pc:sldMkLst>
          <pc:docMk/>
          <pc:sldMk cId="1820370327" sldId="372"/>
        </pc:sldMkLst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2" creationId="{8E3FDBF7-17E1-DDE0-8F9A-3D19F4E11060}"/>
          </ac:spMkLst>
        </pc:spChg>
        <pc:spChg chg="add del mod">
          <ac:chgData name="OUYANG, Xiaomin" userId="7dbf9a9a-e2e7-4532-b76c-a4a334073812" providerId="ADAL" clId="{08947CC9-70B4-7B46-A134-ABC5389D3C3F}" dt="2022-10-17T11:54:47.201" v="3453"/>
          <ac:spMkLst>
            <pc:docMk/>
            <pc:sldMk cId="1820370327" sldId="372"/>
            <ac:spMk id="3" creationId="{A0921A79-FF30-3226-8639-592FBD7609E9}"/>
          </ac:spMkLst>
        </pc:spChg>
        <pc:spChg chg="del mod">
          <ac:chgData name="OUYANG, Xiaomin" userId="7dbf9a9a-e2e7-4532-b76c-a4a334073812" providerId="ADAL" clId="{08947CC9-70B4-7B46-A134-ABC5389D3C3F}" dt="2022-10-16T14:38:58.036" v="1321" actId="478"/>
          <ac:spMkLst>
            <pc:docMk/>
            <pc:sldMk cId="1820370327" sldId="372"/>
            <ac:spMk id="3" creationId="{B2F43E91-6660-E329-ECCB-25A6BCB1532F}"/>
          </ac:spMkLst>
        </pc:spChg>
        <pc:spChg chg="mod">
          <ac:chgData name="OUYANG, Xiaomin" userId="7dbf9a9a-e2e7-4532-b76c-a4a334073812" providerId="ADAL" clId="{08947CC9-70B4-7B46-A134-ABC5389D3C3F}" dt="2022-10-17T09:58:30.680" v="2748" actId="1076"/>
          <ac:spMkLst>
            <pc:docMk/>
            <pc:sldMk cId="1820370327" sldId="372"/>
            <ac:spMk id="4" creationId="{21688B07-0E42-44B8-BF4A-871D146C4B6D}"/>
          </ac:spMkLst>
        </pc:spChg>
        <pc:spChg chg="del">
          <ac:chgData name="OUYANG, Xiaomin" userId="7dbf9a9a-e2e7-4532-b76c-a4a334073812" providerId="ADAL" clId="{08947CC9-70B4-7B46-A134-ABC5389D3C3F}" dt="2022-10-16T11:46:23.847" v="137" actId="478"/>
          <ac:spMkLst>
            <pc:docMk/>
            <pc:sldMk cId="1820370327" sldId="372"/>
            <ac:spMk id="5" creationId="{3C338FA3-18D2-31AA-9B73-110798935909}"/>
          </ac:spMkLst>
        </pc:spChg>
        <pc:spChg chg="mod">
          <ac:chgData name="OUYANG, Xiaomin" userId="7dbf9a9a-e2e7-4532-b76c-a4a334073812" providerId="ADAL" clId="{08947CC9-70B4-7B46-A134-ABC5389D3C3F}" dt="2022-10-18T07:27:16.411" v="13673" actId="14100"/>
          <ac:spMkLst>
            <pc:docMk/>
            <pc:sldMk cId="1820370327" sldId="372"/>
            <ac:spMk id="6" creationId="{A76B6951-43BD-1352-D3C2-FCDFE638FA9B}"/>
          </ac:spMkLst>
        </pc:spChg>
        <pc:spChg chg="del mod">
          <ac:chgData name="OUYANG, Xiaomin" userId="7dbf9a9a-e2e7-4532-b76c-a4a334073812" providerId="ADAL" clId="{08947CC9-70B4-7B46-A134-ABC5389D3C3F}" dt="2022-10-16T14:40:13.681" v="1342" actId="478"/>
          <ac:spMkLst>
            <pc:docMk/>
            <pc:sldMk cId="1820370327" sldId="372"/>
            <ac:spMk id="7" creationId="{EC62D23D-AE37-524D-8373-AE8E8EE8833D}"/>
          </ac:spMkLst>
        </pc:spChg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20370327" sldId="372"/>
            <ac:spMk id="8" creationId="{044594ED-2814-874A-A301-537725DC7BAD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8" creationId="{CC378D0B-D4BA-B426-14F6-C94CD07B1467}"/>
          </ac:spMkLst>
        </pc:spChg>
        <pc:spChg chg="add del mod">
          <ac:chgData name="OUYANG, Xiaomin" userId="7dbf9a9a-e2e7-4532-b76c-a4a334073812" providerId="ADAL" clId="{08947CC9-70B4-7B46-A134-ABC5389D3C3F}" dt="2022-10-17T11:55:15.300" v="3458"/>
          <ac:spMkLst>
            <pc:docMk/>
            <pc:sldMk cId="1820370327" sldId="372"/>
            <ac:spMk id="9" creationId="{9BCA25E8-A02A-A9F6-F4DE-9578885D58BA}"/>
          </ac:spMkLst>
        </pc:spChg>
        <pc:spChg chg="add del mod">
          <ac:chgData name="OUYANG, Xiaomin" userId="7dbf9a9a-e2e7-4532-b76c-a4a334073812" providerId="ADAL" clId="{08947CC9-70B4-7B46-A134-ABC5389D3C3F}" dt="2022-10-18T07:17:51.977" v="13549" actId="207"/>
          <ac:spMkLst>
            <pc:docMk/>
            <pc:sldMk cId="1820370327" sldId="372"/>
            <ac:spMk id="11" creationId="{77B74902-0E15-5713-47CC-9A51C8D0FC5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3" creationId="{02963251-7AFC-EA3A-64DF-00FAF21E8E95}"/>
          </ac:spMkLst>
        </pc:spChg>
        <pc:spChg chg="add del mod">
          <ac:chgData name="OUYANG, Xiaomin" userId="7dbf9a9a-e2e7-4532-b76c-a4a334073812" providerId="ADAL" clId="{08947CC9-70B4-7B46-A134-ABC5389D3C3F}" dt="2022-10-17T11:56:19.233" v="3463"/>
          <ac:spMkLst>
            <pc:docMk/>
            <pc:sldMk cId="1820370327" sldId="372"/>
            <ac:spMk id="13" creationId="{71EF9DAD-1F1C-FEE0-8FB0-CD207C290AE0}"/>
          </ac:spMkLst>
        </pc:spChg>
        <pc:spChg chg="mod">
          <ac:chgData name="OUYANG, Xiaomin" userId="7dbf9a9a-e2e7-4532-b76c-a4a334073812" providerId="ADAL" clId="{08947CC9-70B4-7B46-A134-ABC5389D3C3F}" dt="2022-10-18T06:46:19.363" v="13442" actId="20577"/>
          <ac:spMkLst>
            <pc:docMk/>
            <pc:sldMk cId="1820370327" sldId="372"/>
            <ac:spMk id="14" creationId="{18B69D37-9FFB-0A41-8AB3-AB8A8354D7C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5" creationId="{F75CEBDE-E977-896F-B2F2-E30F3CBB62C3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6" creationId="{A2A77FCD-EE4D-F8EF-9585-D00A35FC4E39}"/>
          </ac:spMkLst>
        </pc:spChg>
        <pc:spChg chg="add del mod">
          <ac:chgData name="OUYANG, Xiaomin" userId="7dbf9a9a-e2e7-4532-b76c-a4a334073812" providerId="ADAL" clId="{08947CC9-70B4-7B46-A134-ABC5389D3C3F}" dt="2022-10-17T11:56:26.535" v="3465"/>
          <ac:spMkLst>
            <pc:docMk/>
            <pc:sldMk cId="1820370327" sldId="372"/>
            <ac:spMk id="17" creationId="{9572C962-487A-3625-FDB9-ECC46C2E8240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19" creationId="{3CCC3851-ACE2-A5CF-3ECE-C37D882183BE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0" creationId="{714637D5-E7B6-864E-949A-75AA562C17A4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0" creationId="{B14B34CA-538B-F39C-58A4-8A95BE6CD16C}"/>
          </ac:spMkLst>
        </pc:spChg>
        <pc:spChg chg="add del mod">
          <ac:chgData name="OUYANG, Xiaomin" userId="7dbf9a9a-e2e7-4532-b76c-a4a334073812" providerId="ADAL" clId="{08947CC9-70B4-7B46-A134-ABC5389D3C3F}" dt="2022-10-17T11:57:37.725" v="3471"/>
          <ac:spMkLst>
            <pc:docMk/>
            <pc:sldMk cId="1820370327" sldId="372"/>
            <ac:spMk id="21" creationId="{2CA24700-8C07-23E6-38F4-65FD8D892CD7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1" creationId="{9C10AB10-B2AA-2AAD-D6DE-0C327F101CA1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3" creationId="{84E7117A-DD01-59C8-AB33-E97BD890382D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4" creationId="{7DA8D1E1-892A-B49E-05DB-6A519EBA7F55}"/>
          </ac:spMkLst>
        </pc:spChg>
        <pc:spChg chg="add del mod">
          <ac:chgData name="OUYANG, Xiaomin" userId="7dbf9a9a-e2e7-4532-b76c-a4a334073812" providerId="ADAL" clId="{08947CC9-70B4-7B46-A134-ABC5389D3C3F}" dt="2022-10-17T11:57:41.023" v="3473"/>
          <ac:spMkLst>
            <pc:docMk/>
            <pc:sldMk cId="1820370327" sldId="372"/>
            <ac:spMk id="25" creationId="{E9D6AF15-45AF-B112-B902-51C6DF8E0CA6}"/>
          </ac:spMkLst>
        </pc:spChg>
        <pc:spChg chg="mod">
          <ac:chgData name="OUYANG, Xiaomin" userId="7dbf9a9a-e2e7-4532-b76c-a4a334073812" providerId="ADAL" clId="{08947CC9-70B4-7B46-A134-ABC5389D3C3F}" dt="2022-10-16T13:23:42.562" v="846"/>
          <ac:spMkLst>
            <pc:docMk/>
            <pc:sldMk cId="1820370327" sldId="372"/>
            <ac:spMk id="25" creationId="{EDCC0ADC-3CE5-4229-4195-46940D64664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7" creationId="{3C411019-F57D-1A9E-42C7-E22680EF5018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8" creationId="{4D361292-CC85-C293-EE78-63E6DCF4363C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29" creationId="{18F119D1-72A1-0E3F-15A9-CA06F5812F4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0" creationId="{ED641966-877D-46FF-8DF9-B9EA5ED9F2E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1" creationId="{EBC6CFC4-0A1D-A86D-F2C2-3E2A0DB53C44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2" creationId="{412D7396-FCD1-85A6-F480-EF5CF96D29D9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4" creationId="{2035E167-4B00-1ACB-EC16-6E49570F38BF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6" creationId="{511B4AC9-3DDD-ACBC-1D1A-51827AE969D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6" creationId="{DA460EDC-F193-0C71-2C08-77DC59C0F891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7" creationId="{5E6208D6-C13D-F3AA-E082-1C030B964C0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39" creationId="{7685A966-DBB4-4457-D54E-DC91C6F0564E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39" creationId="{D316E70B-F691-2061-7DCC-75BAC35DFB67}"/>
          </ac:spMkLst>
        </pc:spChg>
        <pc:spChg chg="mod">
          <ac:chgData name="OUYANG, Xiaomin" userId="7dbf9a9a-e2e7-4532-b76c-a4a334073812" providerId="ADAL" clId="{08947CC9-70B4-7B46-A134-ABC5389D3C3F}" dt="2022-10-16T13:54:26.091" v="1091"/>
          <ac:spMkLst>
            <pc:docMk/>
            <pc:sldMk cId="1820370327" sldId="372"/>
            <ac:spMk id="40" creationId="{7B15F8ED-F518-F9B7-B4C6-E503299DD66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1" creationId="{5C35AFD5-2C63-F3E8-0100-E4E9A327FBF4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1" creationId="{9E7FB2D9-86C2-381A-F73B-D47842844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2" creationId="{F252946B-3799-EA35-3D68-A6477D374B9C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3" creationId="{51A4B049-8909-18C9-25E4-54534D03522E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4" creationId="{868B67B9-CD9D-3E42-F924-267A5E309B1D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4" creationId="{AEA7EA20-A491-2738-C483-611A515BE145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5" creationId="{E77505AD-CB9D-EC7D-C6BF-C95902082248}"/>
          </ac:spMkLst>
        </pc:spChg>
        <pc:spChg chg="mod">
          <ac:chgData name="OUYANG, Xiaomin" userId="7dbf9a9a-e2e7-4532-b76c-a4a334073812" providerId="ADAL" clId="{08947CC9-70B4-7B46-A134-ABC5389D3C3F}" dt="2022-10-17T12:00:58.678" v="3486"/>
          <ac:spMkLst>
            <pc:docMk/>
            <pc:sldMk cId="1820370327" sldId="372"/>
            <ac:spMk id="46" creationId="{3F2829A1-180C-9886-F23C-D3A26ED61CEF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8" creationId="{28A44368-246E-FE46-29D1-C074CF769693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48" creationId="{42B5C887-6199-90E2-15A6-7E5CE59BE552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49" creationId="{7ABA8B6A-002D-98F4-DF25-47D3165B2A50}"/>
          </ac:spMkLst>
        </pc:spChg>
        <pc:spChg chg="add del mod">
          <ac:chgData name="OUYANG, Xiaomin" userId="7dbf9a9a-e2e7-4532-b76c-a4a334073812" providerId="ADAL" clId="{08947CC9-70B4-7B46-A134-ABC5389D3C3F}" dt="2022-10-17T12:01:21.295" v="3491"/>
          <ac:spMkLst>
            <pc:docMk/>
            <pc:sldMk cId="1820370327" sldId="372"/>
            <ac:spMk id="51" creationId="{C4C16589-EFC5-319F-2D3E-594641FA3537}"/>
          </ac:spMkLst>
        </pc:spChg>
        <pc:spChg chg="add del mod">
          <ac:chgData name="OUYANG, Xiaomin" userId="7dbf9a9a-e2e7-4532-b76c-a4a334073812" providerId="ADAL" clId="{08947CC9-70B4-7B46-A134-ABC5389D3C3F}" dt="2022-10-16T13:54:48.547" v="1096"/>
          <ac:spMkLst>
            <pc:docMk/>
            <pc:sldMk cId="1820370327" sldId="372"/>
            <ac:spMk id="52" creationId="{90FC91F6-8124-EF6A-CA8E-CB47F74959C5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55" creationId="{3C568B96-C637-5574-E6C4-B21CAF7F537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7" creationId="{56FE914A-8D54-1541-A45B-2FECA321D545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8" creationId="{30299CA8-110A-7DCC-0B33-9D89767BC8C8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59" creationId="{750FEEE7-1A83-9DCB-D2CA-1B41B487903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1" creationId="{3D9BE024-711B-CF95-556B-5BA65ACC9C5C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1" creationId="{884514D6-43CD-31FC-6379-3E8ADAFE4854}"/>
          </ac:spMkLst>
        </pc:spChg>
        <pc:spChg chg="mod">
          <ac:chgData name="OUYANG, Xiaomin" userId="7dbf9a9a-e2e7-4532-b76c-a4a334073812" providerId="ADAL" clId="{08947CC9-70B4-7B46-A134-ABC5389D3C3F}" dt="2022-10-17T12:18:05.694" v="3525"/>
          <ac:spMkLst>
            <pc:docMk/>
            <pc:sldMk cId="1820370327" sldId="372"/>
            <ac:spMk id="62" creationId="{740F4147-C286-7F8C-1723-29983294D748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2" creationId="{D30C8989-E3F7-E9FA-B0A7-98DAD6B8D3C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6" creationId="{76E3BCEF-1408-4C56-BE12-D6728B71A2EB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7" creationId="{1FA3772C-F0F4-4B1E-7B85-C04907459D8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8" creationId="{4460FAFA-EF08-04C1-A050-5762DB467E2C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68" creationId="{C8EDA8AF-CBDB-E5AE-C2FB-D312405EA70D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69" creationId="{C2D0F894-487F-F8F1-AE17-A470460C44B5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1" creationId="{28EA6663-6902-8B09-79E3-8220714EE11A}"/>
          </ac:spMkLst>
        </pc:spChg>
        <pc:spChg chg="add del mod">
          <ac:chgData name="OUYANG, Xiaomin" userId="7dbf9a9a-e2e7-4532-b76c-a4a334073812" providerId="ADAL" clId="{08947CC9-70B4-7B46-A134-ABC5389D3C3F}" dt="2022-10-16T13:55:25.359" v="1101"/>
          <ac:spMkLst>
            <pc:docMk/>
            <pc:sldMk cId="1820370327" sldId="372"/>
            <ac:spMk id="72" creationId="{41514B59-205F-73B8-848C-F8FAD273AEAF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3" creationId="{5339B1A3-0518-AC8A-8753-8CDD7044183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4" creationId="{9AE8095C-AF7F-1A12-D126-3313AFFC845F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4" creationId="{AD8D283F-6612-F0F3-6F59-928103AC3762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5" creationId="{272607D7-96A7-AAE6-3BC1-85A7ACEFC773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5" creationId="{C20C4BC0-EBC3-1C3E-A60F-4276C320E71C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77" creationId="{57CC72CC-BE75-1BA9-6295-D34504F9685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7" creationId="{A4F2B7E6-0829-7D28-8604-17A07A30BA5D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8" creationId="{EE33683B-6A2A-A7C9-E070-7D3EB8D70600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79" creationId="{B019C10E-AB56-7508-B757-D76F5B2AE1F1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0" creationId="{172F31C4-877A-BE87-B962-EE88067279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0" creationId="{CC566880-6778-5994-FDC8-3AA404E541F4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1" creationId="{055D309E-0DAB-EA75-6EA9-7192CF147EF4}"/>
          </ac:spMkLst>
        </pc:spChg>
        <pc:spChg chg="mod">
          <ac:chgData name="OUYANG, Xiaomin" userId="7dbf9a9a-e2e7-4532-b76c-a4a334073812" providerId="ADAL" clId="{08947CC9-70B4-7B46-A134-ABC5389D3C3F}" dt="2022-10-16T13:55:23.152" v="1100"/>
          <ac:spMkLst>
            <pc:docMk/>
            <pc:sldMk cId="1820370327" sldId="372"/>
            <ac:spMk id="81" creationId="{2BE2850E-CB78-2915-4675-32B8CE891AA3}"/>
          </ac:spMkLst>
        </pc:spChg>
        <pc:spChg chg="mod">
          <ac:chgData name="OUYANG, Xiaomin" userId="7dbf9a9a-e2e7-4532-b76c-a4a334073812" providerId="ADAL" clId="{08947CC9-70B4-7B46-A134-ABC5389D3C3F}" dt="2022-10-17T12:20:37.460" v="3543"/>
          <ac:spMkLst>
            <pc:docMk/>
            <pc:sldMk cId="1820370327" sldId="372"/>
            <ac:spMk id="82" creationId="{30EC8BF5-8CD2-D1ED-F521-03F75F574B4B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84" creationId="{2CCA6F5C-3E4E-25EA-B9F4-9160172817AD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4" creationId="{C6F2A007-D3CE-F0F9-5E10-8FEB79C8A445}"/>
          </ac:spMkLst>
        </pc:spChg>
        <pc:spChg chg="add del mod">
          <ac:chgData name="OUYANG, Xiaomin" userId="7dbf9a9a-e2e7-4532-b76c-a4a334073812" providerId="ADAL" clId="{08947CC9-70B4-7B46-A134-ABC5389D3C3F}" dt="2022-10-17T12:21:34.721" v="3551"/>
          <ac:spMkLst>
            <pc:docMk/>
            <pc:sldMk cId="1820370327" sldId="372"/>
            <ac:spMk id="86" creationId="{3B90F784-CAD6-4FBD-51A2-4387BF71FEF4}"/>
          </ac:spMkLst>
        </pc:spChg>
        <pc:spChg chg="add del mod">
          <ac:chgData name="OUYANG, Xiaomin" userId="7dbf9a9a-e2e7-4532-b76c-a4a334073812" providerId="ADAL" clId="{08947CC9-70B4-7B46-A134-ABC5389D3C3F}" dt="2022-10-18T07:05:59.052" v="13443" actId="478"/>
          <ac:spMkLst>
            <pc:docMk/>
            <pc:sldMk cId="1820370327" sldId="372"/>
            <ac:spMk id="89" creationId="{8508BB75-6AE8-A218-50EF-3812275E4C27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0" creationId="{F6C31B6B-7CC5-B232-014C-507FCA00B8B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1" creationId="{2EC490ED-6360-E6BE-1696-78529421D45E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1" creationId="{38529DC2-E4B1-266F-BBB9-F5FE6C227B27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2" creationId="{2A244F39-7CDA-AD83-B53B-BA2B93A82DD1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3" creationId="{3E43A6FF-1B76-3095-9429-9A00D3864D20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4" creationId="{334459E4-382D-BF86-506B-4975CF51E31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5" creationId="{7F6637A5-9038-5D49-454F-94DE0F73EBFD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95" creationId="{B41F5F13-06F4-22DF-9163-79E0BAADF0F6}"/>
          </ac:spMkLst>
        </pc:spChg>
        <pc:spChg chg="mod">
          <ac:chgData name="OUYANG, Xiaomin" userId="7dbf9a9a-e2e7-4532-b76c-a4a334073812" providerId="ADAL" clId="{08947CC9-70B4-7B46-A134-ABC5389D3C3F}" dt="2022-10-18T08:56:09.561" v="15014" actId="207"/>
          <ac:spMkLst>
            <pc:docMk/>
            <pc:sldMk cId="1820370327" sldId="372"/>
            <ac:spMk id="97" creationId="{F99014C4-C1BB-A4F7-F6FF-6D6EA4F00D40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99" creationId="{9F03670D-46E6-9A70-9F12-1527B5EF3EE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99" creationId="{DE384691-CCAC-2C36-8A9A-7444C242EE64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0" creationId="{6E7AB211-9887-5F5E-A613-E31B64997DDF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0" creationId="{70BEB3EA-9EA8-09E2-4E69-5DAF83D92C81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1" creationId="{7EB02B68-2328-D69D-B1B8-A608BFEE7B2C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1" creationId="{D1027B94-2365-5C3A-B6EF-728893EF0099}"/>
          </ac:spMkLst>
        </pc:spChg>
        <pc:spChg chg="mod">
          <ac:chgData name="OUYANG, Xiaomin" userId="7dbf9a9a-e2e7-4532-b76c-a4a334073812" providerId="ADAL" clId="{08947CC9-70B4-7B46-A134-ABC5389D3C3F}" dt="2022-10-18T07:06:46.151" v="13447"/>
          <ac:spMkLst>
            <pc:docMk/>
            <pc:sldMk cId="1820370327" sldId="372"/>
            <ac:spMk id="102" creationId="{63C2FFD8-BDDE-4E18-7D5E-DB421E91509F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2" creationId="{74E980BD-2BEB-6EAC-A29F-6C3E05090518}"/>
          </ac:spMkLst>
        </pc:spChg>
        <pc:spChg chg="add del mod">
          <ac:chgData name="OUYANG, Xiaomin" userId="7dbf9a9a-e2e7-4532-b76c-a4a334073812" providerId="ADAL" clId="{08947CC9-70B4-7B46-A134-ABC5389D3C3F}" dt="2022-10-16T13:55:42.954" v="1106"/>
          <ac:spMkLst>
            <pc:docMk/>
            <pc:sldMk cId="1820370327" sldId="372"/>
            <ac:spMk id="103" creationId="{21DD9E6A-C7D9-8C5A-067B-A5A841F61FA6}"/>
          </ac:spMkLst>
        </pc:spChg>
        <pc:spChg chg="add del mod">
          <ac:chgData name="OUYANG, Xiaomin" userId="7dbf9a9a-e2e7-4532-b76c-a4a334073812" providerId="ADAL" clId="{08947CC9-70B4-7B46-A134-ABC5389D3C3F}" dt="2022-10-18T07:06:48.413" v="13448"/>
          <ac:spMkLst>
            <pc:docMk/>
            <pc:sldMk cId="1820370327" sldId="372"/>
            <ac:spMk id="104" creationId="{166FBA47-3B4D-EFD3-04C9-9109CD6B40C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5" creationId="{A64DD9C4-A67D-CC22-8B23-65B2016ECD5E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7" creationId="{7B299FD3-049D-6E99-60A1-A6BC2767AEA8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09" creationId="{ADEAA7FD-C634-4004-2253-6DF0C1D52B25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1" creationId="{3275AD8F-ADC6-7564-939A-889A6E21A1BF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2" creationId="{9D514B82-8D83-266E-EC67-E740607E5175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2" creationId="{F48028C5-7242-86F2-86AA-FCFD8C1EEF63}"/>
          </ac:spMkLst>
        </pc:spChg>
        <pc:spChg chg="mod">
          <ac:chgData name="OUYANG, Xiaomin" userId="7dbf9a9a-e2e7-4532-b76c-a4a334073812" providerId="ADAL" clId="{08947CC9-70B4-7B46-A134-ABC5389D3C3F}" dt="2022-10-16T13:55:40.406" v="1105"/>
          <ac:spMkLst>
            <pc:docMk/>
            <pc:sldMk cId="1820370327" sldId="372"/>
            <ac:spMk id="113" creationId="{C18E1111-92E8-47CA-AF4B-368C963363F1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3" creationId="{D530B6F4-57D2-5A6C-EC29-95346D68CD0D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4" creationId="{06021B52-DB78-A9BA-0BB5-3886B8E30A3B}"/>
          </ac:spMkLst>
        </pc:spChg>
        <pc:spChg chg="add del mod">
          <ac:chgData name="OUYANG, Xiaomin" userId="7dbf9a9a-e2e7-4532-b76c-a4a334073812" providerId="ADAL" clId="{08947CC9-70B4-7B46-A134-ABC5389D3C3F}" dt="2022-10-18T07:17:07.853" v="13538"/>
          <ac:spMkLst>
            <pc:docMk/>
            <pc:sldMk cId="1820370327" sldId="372"/>
            <ac:spMk id="116" creationId="{18F871AD-2628-0234-E9A2-CBF75CA3F86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16" creationId="{66A64A50-2ACD-C418-8704-4B60A0D20CC1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2" creationId="{3E113600-ECCB-8173-B42C-8122AFFA07B5}"/>
          </ac:spMkLst>
        </pc:spChg>
        <pc:spChg chg="add del mod">
          <ac:chgData name="OUYANG, Xiaomin" userId="7dbf9a9a-e2e7-4532-b76c-a4a334073812" providerId="ADAL" clId="{08947CC9-70B4-7B46-A134-ABC5389D3C3F}" dt="2022-10-18T07:17:17.226" v="13541"/>
          <ac:spMkLst>
            <pc:docMk/>
            <pc:sldMk cId="1820370327" sldId="372"/>
            <ac:spMk id="122" creationId="{70F4CEE5-D1EB-CC81-4742-3E001C8297E9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3" creationId="{C8FA34FC-F6D3-BAF2-DEDE-83772D287701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5" creationId="{50B8891F-CA48-56A7-E758-7E3B5C1137DD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6" creationId="{AC077DD0-CD68-B74F-C4AE-07CBD3055BCE}"/>
          </ac:spMkLst>
        </pc:spChg>
        <pc:spChg chg="mod">
          <ac:chgData name="OUYANG, Xiaomin" userId="7dbf9a9a-e2e7-4532-b76c-a4a334073812" providerId="ADAL" clId="{08947CC9-70B4-7B46-A134-ABC5389D3C3F}" dt="2022-10-18T07:18:01.505" v="13550"/>
          <ac:spMkLst>
            <pc:docMk/>
            <pc:sldMk cId="1820370327" sldId="372"/>
            <ac:spMk id="127" creationId="{848CF62D-9129-374E-CF90-DD444C7CB1F2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7" creationId="{D494AD21-603D-0987-AAEF-2F8A223BA36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8" creationId="{FD3BE253-690B-49F3-E49B-79A4D2E722CC}"/>
          </ac:spMkLst>
        </pc:spChg>
        <pc:spChg chg="add del mod">
          <ac:chgData name="OUYANG, Xiaomin" userId="7dbf9a9a-e2e7-4532-b76c-a4a334073812" providerId="ADAL" clId="{08947CC9-70B4-7B46-A134-ABC5389D3C3F}" dt="2022-10-18T07:25:55.765" v="13659"/>
          <ac:spMkLst>
            <pc:docMk/>
            <pc:sldMk cId="1820370327" sldId="372"/>
            <ac:spMk id="129" creationId="{4B020EDD-79D5-D4F4-3AC9-9516CD926BF7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29" creationId="{B445A53B-C1A1-B750-7BC9-C5671BF5605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0" creationId="{0E4BA9F3-8458-F183-A379-A8E71217316F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2" creationId="{7E2AD30A-56CF-9C52-1D51-1F79DD48E96E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2" creationId="{E30C271E-D87B-DC57-6253-A1A6E88CEC12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3" creationId="{336625DD-89BD-7DD9-31B5-94C0DF38236C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3" creationId="{790A8C20-132F-1C8A-238C-26B87EC4F153}"/>
          </ac:spMkLst>
        </pc:spChg>
        <pc:spChg chg="mod">
          <ac:chgData name="OUYANG, Xiaomin" userId="7dbf9a9a-e2e7-4532-b76c-a4a334073812" providerId="ADAL" clId="{08947CC9-70B4-7B46-A134-ABC5389D3C3F}" dt="2022-10-18T07:26:25.617" v="13666"/>
          <ac:spMkLst>
            <pc:docMk/>
            <pc:sldMk cId="1820370327" sldId="372"/>
            <ac:spMk id="134" creationId="{97D26845-FCEA-11A8-368E-1F60528ADDD0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5" creationId="{94103B92-4C00-9643-9223-A9E73FACCC5A}"/>
          </ac:spMkLst>
        </pc:spChg>
        <pc:spChg chg="add del mod">
          <ac:chgData name="OUYANG, Xiaomin" userId="7dbf9a9a-e2e7-4532-b76c-a4a334073812" providerId="ADAL" clId="{08947CC9-70B4-7B46-A134-ABC5389D3C3F}" dt="2022-10-18T08:54:48.626" v="15008"/>
          <ac:spMkLst>
            <pc:docMk/>
            <pc:sldMk cId="1820370327" sldId="372"/>
            <ac:spMk id="136" creationId="{3AA1FDC3-A5BC-10ED-6704-FB1E32D3407D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8" creationId="{919925D6-68AE-F6A8-7C11-AC8A52BD4260}"/>
          </ac:spMkLst>
        </pc:spChg>
        <pc:spChg chg="add del mod">
          <ac:chgData name="OUYANG, Xiaomin" userId="7dbf9a9a-e2e7-4532-b76c-a4a334073812" providerId="ADAL" clId="{08947CC9-70B4-7B46-A134-ABC5389D3C3F}" dt="2022-10-18T13:14:02.412" v="17825" actId="478"/>
          <ac:spMkLst>
            <pc:docMk/>
            <pc:sldMk cId="1820370327" sldId="372"/>
            <ac:spMk id="139" creationId="{3C1BA335-FC2C-A212-D087-1E452CD05238}"/>
          </ac:spMkLst>
        </pc:spChg>
        <pc:spChg chg="mod">
          <ac:chgData name="OUYANG, Xiaomin" userId="7dbf9a9a-e2e7-4532-b76c-a4a334073812" providerId="ADAL" clId="{08947CC9-70B4-7B46-A134-ABC5389D3C3F}" dt="2022-10-16T13:56:17.830" v="1112"/>
          <ac:spMkLst>
            <pc:docMk/>
            <pc:sldMk cId="1820370327" sldId="372"/>
            <ac:spMk id="139" creationId="{91655A22-FB08-81A3-85F1-DBA42889C318}"/>
          </ac:spMkLst>
        </pc:spChg>
        <pc:spChg chg="add del mod">
          <ac:chgData name="OUYANG, Xiaomin" userId="7dbf9a9a-e2e7-4532-b76c-a4a334073812" providerId="ADAL" clId="{08947CC9-70B4-7B46-A134-ABC5389D3C3F}" dt="2022-10-18T13:14:05.352" v="17827"/>
          <ac:spMkLst>
            <pc:docMk/>
            <pc:sldMk cId="1820370327" sldId="372"/>
            <ac:spMk id="141" creationId="{4343C11F-7CEA-119F-EB87-A9861F31D814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4" creationId="{1D897F91-BAD0-5B99-5AEB-2A9E07E9536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5" creationId="{14BFD3AA-9FE9-778E-319F-D1522DBE6A5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6" creationId="{79F7A0A6-753A-BD00-8BCA-36A81DD92EC2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6" creationId="{901B4803-003C-3819-A551-A23AEBE1DE35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7" creationId="{82A61973-EB31-9579-153C-AE4AACD2C779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48" creationId="{EFA126DB-2987-DA33-4EFF-49D6BE9073B3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49" creationId="{8584B661-6DEB-CB5C-351A-8CA8ADF6A40A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2" creationId="{288B5DA5-23AE-B824-1F57-9E7859663A0A}"/>
          </ac:spMkLst>
        </pc:spChg>
        <pc:spChg chg="add del mod">
          <ac:chgData name="OUYANG, Xiaomin" userId="7dbf9a9a-e2e7-4532-b76c-a4a334073812" providerId="ADAL" clId="{08947CC9-70B4-7B46-A134-ABC5389D3C3F}" dt="2022-10-18T13:17:02.851" v="17842"/>
          <ac:spMkLst>
            <pc:docMk/>
            <pc:sldMk cId="1820370327" sldId="372"/>
            <ac:spMk id="153" creationId="{039F0B53-1728-B3F9-FDFE-C53F0C14421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3" creationId="{BB790C1C-F0AC-FEE2-111A-C038F5AB043D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4" creationId="{C1B31C09-D3E3-D78A-52E9-66D1245657A4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5" creationId="{63CCEACE-D15B-592D-8D7D-41EE683D82AC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6" creationId="{1C061714-9F21-EA1A-FAD7-6E015FBD3BA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7" creationId="{36AA8C6A-A0BB-C02E-94B0-BE79B8B8A2E0}"/>
          </ac:spMkLst>
        </pc:spChg>
        <pc:spChg chg="mod">
          <ac:chgData name="OUYANG, Xiaomin" userId="7dbf9a9a-e2e7-4532-b76c-a4a334073812" providerId="ADAL" clId="{08947CC9-70B4-7B46-A134-ABC5389D3C3F}" dt="2022-10-16T14:03:04.709" v="1130"/>
          <ac:spMkLst>
            <pc:docMk/>
            <pc:sldMk cId="1820370327" sldId="372"/>
            <ac:spMk id="158" creationId="{58D8851B-58ED-54BE-1FAB-2DA4C7E8A00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2" creationId="{5C1C7B3B-D909-A567-6314-B5D9E557A3EE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7" creationId="{9733DDF6-E749-6949-0214-74BE277D7E73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68" creationId="{792A4A46-77C1-89B5-8F80-D906F3B3F21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0" creationId="{0E0BB9D3-C0F9-956E-3AE3-07CF3C448E6B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3" creationId="{F262E479-CF7D-90DD-3B55-B8CC477E4C0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4" creationId="{785797D7-72E5-C681-8E4A-0969168A0989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5" creationId="{D9208AA1-9F66-F3B0-610A-4C6C67675157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6" creationId="{B247A660-5AEF-2627-C866-3A1D2954D1AD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7" creationId="{EF33B557-16FF-6E71-49E1-E9C96B0EF680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8" creationId="{1A136D2E-9AFC-85B2-9DC2-529FBBCA7FBF}"/>
          </ac:spMkLst>
        </pc:spChg>
        <pc:spChg chg="mod">
          <ac:chgData name="OUYANG, Xiaomin" userId="7dbf9a9a-e2e7-4532-b76c-a4a334073812" providerId="ADAL" clId="{08947CC9-70B4-7B46-A134-ABC5389D3C3F}" dt="2022-10-16T14:06:49.625" v="1135"/>
          <ac:spMkLst>
            <pc:docMk/>
            <pc:sldMk cId="1820370327" sldId="372"/>
            <ac:spMk id="179" creationId="{770E5E23-0494-0DAA-EF46-401BD5C51151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3" creationId="{5D8C28CB-E29F-D4C2-7549-03EF4FE47D82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8" creationId="{9BF28E73-95B8-D0CE-2814-2AEC532CE426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89" creationId="{89715757-1E59-25F2-E9D6-006930188DC4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1" creationId="{245BA979-4284-6A8E-7FE6-DCDB67F04D8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4" creationId="{5EE1801B-0493-4180-1322-912C5F80878C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5" creationId="{7E52CD37-504A-151D-3818-966D3BFF2D3E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6" creationId="{44C54A0A-A61B-FF9A-CBD2-BBAD2C35CCE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7" creationId="{B3283CD6-2C25-B8CE-9387-151B15012E7F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8" creationId="{28EC0612-E568-66A6-9989-052F091B8288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199" creationId="{456FC497-3794-51BD-E25B-6BE807F31D73}"/>
          </ac:spMkLst>
        </pc:spChg>
        <pc:spChg chg="mod">
          <ac:chgData name="OUYANG, Xiaomin" userId="7dbf9a9a-e2e7-4532-b76c-a4a334073812" providerId="ADAL" clId="{08947CC9-70B4-7B46-A134-ABC5389D3C3F}" dt="2022-10-16T14:10:27.600" v="1149"/>
          <ac:spMkLst>
            <pc:docMk/>
            <pc:sldMk cId="1820370327" sldId="372"/>
            <ac:spMk id="200" creationId="{3AF245D8-E894-0A26-9199-C5A99361A57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4" creationId="{EC428637-4ED4-53F9-D122-AB12DCEA7E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09" creationId="{D6318B75-29D6-5BDC-86A6-2F658735CFCF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0" creationId="{BD828DBB-F166-2679-8FEE-C5C1C3841AF5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2" creationId="{366BDDF9-BB09-9942-44BC-22E5FB07C954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5" creationId="{EF437263-789B-9848-D9CE-0FC1D4BB27E9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6" creationId="{4B98178D-70BD-196F-55D2-8AD4C78AAC02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7" creationId="{5A19E31D-10E5-8142-DCAC-A9CF721CA2A1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8" creationId="{4A9ADFD0-F667-AC8A-1CA5-50BFCA408B3B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19" creationId="{A46CF897-48EE-C14F-EE60-D8CE05B0D993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0" creationId="{89FEC11A-86B4-F0EF-1610-7551D8F16968}"/>
          </ac:spMkLst>
        </pc:spChg>
        <pc:spChg chg="mod">
          <ac:chgData name="OUYANG, Xiaomin" userId="7dbf9a9a-e2e7-4532-b76c-a4a334073812" providerId="ADAL" clId="{08947CC9-70B4-7B46-A134-ABC5389D3C3F}" dt="2022-10-16T14:11:31.736" v="1156"/>
          <ac:spMkLst>
            <pc:docMk/>
            <pc:sldMk cId="1820370327" sldId="372"/>
            <ac:spMk id="221" creationId="{57CDD5AB-F07E-9D6C-0D9C-538329A15294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25" creationId="{18480329-DB21-3340-A31E-ABB3D7AC0ECB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0" creationId="{03F8924A-30A0-D7FB-97A5-0E67B83CC4AC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1" creationId="{22B32A7B-BDD5-FB69-8F24-581F170CC2EA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3" creationId="{970E64B3-FB3B-2567-29A5-63B18AE947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6" creationId="{177D5420-19CE-96A5-E96F-B0529B28F853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7" creationId="{179F29F2-BAA0-410D-5D66-9771511202F0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8" creationId="{4868D73E-90D0-76FB-A146-59708EC485A6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39" creationId="{3ACA1ACE-A0C5-D135-3893-4F8914E2708D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0" creationId="{B852EF6E-65DC-CA9F-C4C4-68733AD1092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1" creationId="{C514A082-1E6C-7011-1CAA-BE2260B70D77}"/>
          </ac:spMkLst>
        </pc:spChg>
        <pc:spChg chg="mod">
          <ac:chgData name="OUYANG, Xiaomin" userId="7dbf9a9a-e2e7-4532-b76c-a4a334073812" providerId="ADAL" clId="{08947CC9-70B4-7B46-A134-ABC5389D3C3F}" dt="2022-10-16T14:12:34.326" v="1163"/>
          <ac:spMkLst>
            <pc:docMk/>
            <pc:sldMk cId="1820370327" sldId="372"/>
            <ac:spMk id="242" creationId="{D15BD47F-5359-1C06-FFC8-D48B1CC5C34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46" creationId="{368C5A79-0C96-4808-6C3D-5B0E5BC1CA93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1" creationId="{0568D515-8683-C239-216C-6F0569CF30BE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2" creationId="{A44B461E-5ADB-FF07-2504-F369375F3F8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4" creationId="{49F0D609-94D2-02F5-0F75-E4332698B1E6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7" creationId="{2F7773FD-6E4C-5B01-03FE-7A1E1DA0EFED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8" creationId="{AB154221-A2D8-7193-BE5B-7754AC9F3019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59" creationId="{E407BBFE-C35A-A8C7-2CCB-136763EC4C44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0" creationId="{2849F5DE-D203-0F17-E7B4-AC283E41C27F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1" creationId="{6C3F3FFA-F565-47D7-D103-2A5E01A2DF7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2" creationId="{8BD1B525-5260-7626-528F-97FDBA006C10}"/>
          </ac:spMkLst>
        </pc:spChg>
        <pc:spChg chg="mod">
          <ac:chgData name="OUYANG, Xiaomin" userId="7dbf9a9a-e2e7-4532-b76c-a4a334073812" providerId="ADAL" clId="{08947CC9-70B4-7B46-A134-ABC5389D3C3F}" dt="2022-10-16T14:32:10.850" v="1212"/>
          <ac:spMkLst>
            <pc:docMk/>
            <pc:sldMk cId="1820370327" sldId="372"/>
            <ac:spMk id="263" creationId="{B6CD0924-2290-B7E5-5E66-6C4064DCDC31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66" creationId="{62B22CC5-BBBD-A896-2455-43301C7B8D0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1" creationId="{30866CA1-2BF8-8FA3-2543-F4AD4AF139B4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2" creationId="{A04F7028-5715-65E6-FC8F-6EB7F63F005D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4" creationId="{578C974D-AA9A-D037-CA7C-ECA669D4D8F0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7" creationId="{AD91FD80-2A27-64F5-CA40-38144D31D0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8" creationId="{6571036E-316B-4AFA-44D4-C97B7624037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79" creationId="{504C8CF8-8BCB-389E-62D6-17074A30799A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0" creationId="{71618DEB-70AB-26DF-3BEF-EEB33FE4EDF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1" creationId="{659CF689-707E-916C-8981-2A3B4D20ECBB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2" creationId="{9B440041-9BC8-0756-2E08-842BD005B079}"/>
          </ac:spMkLst>
        </pc:spChg>
        <pc:spChg chg="mod">
          <ac:chgData name="OUYANG, Xiaomin" userId="7dbf9a9a-e2e7-4532-b76c-a4a334073812" providerId="ADAL" clId="{08947CC9-70B4-7B46-A134-ABC5389D3C3F}" dt="2022-10-16T14:32:36.212" v="1214"/>
          <ac:spMkLst>
            <pc:docMk/>
            <pc:sldMk cId="1820370327" sldId="372"/>
            <ac:spMk id="283" creationId="{BF757F40-8F65-CABF-98A5-37E84EA56F78}"/>
          </ac:spMkLst>
        </pc:spChg>
        <pc:spChg chg="add del mod">
          <ac:chgData name="OUYANG, Xiaomin" userId="7dbf9a9a-e2e7-4532-b76c-a4a334073812" providerId="ADAL" clId="{08947CC9-70B4-7B46-A134-ABC5389D3C3F}" dt="2022-10-16T14:33:18.590" v="1221"/>
          <ac:spMkLst>
            <pc:docMk/>
            <pc:sldMk cId="1820370327" sldId="372"/>
            <ac:spMk id="285" creationId="{29196720-CA39-379C-9ECF-0A7857A7CD70}"/>
          </ac:spMkLst>
        </pc:spChg>
        <pc:spChg chg="add del mod">
          <ac:chgData name="OUYANG, Xiaomin" userId="7dbf9a9a-e2e7-4532-b76c-a4a334073812" providerId="ADAL" clId="{08947CC9-70B4-7B46-A134-ABC5389D3C3F}" dt="2022-10-16T14:33:30.998" v="1223"/>
          <ac:spMkLst>
            <pc:docMk/>
            <pc:sldMk cId="1820370327" sldId="372"/>
            <ac:spMk id="287" creationId="{5D79B323-53C7-DC24-D055-52CB79EBEA4A}"/>
          </ac:spMkLst>
        </pc:spChg>
        <pc:spChg chg="add mod topLvl">
          <ac:chgData name="OUYANG, Xiaomin" userId="7dbf9a9a-e2e7-4532-b76c-a4a334073812" providerId="ADAL" clId="{08947CC9-70B4-7B46-A134-ABC5389D3C3F}" dt="2022-10-17T10:04:14.406" v="2771" actId="164"/>
          <ac:spMkLst>
            <pc:docMk/>
            <pc:sldMk cId="1820370327" sldId="372"/>
            <ac:spMk id="290" creationId="{EEF115E2-36A8-56ED-7043-45295D0FDBFB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3" creationId="{CC95894A-2512-7377-33D3-EBAEF2B8E8D9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8" creationId="{5D4408F9-FDF2-61AC-C458-DE6AB76FE8A0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299" creationId="{656620D5-0665-F7FB-684A-8B7ADED913F3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1" creationId="{549ACFCD-485C-8D2D-1246-0EDD2A1974EA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4" creationId="{595C4F3A-115D-4E89-1210-5DFFC488D901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5" creationId="{6DE925E4-776F-78E4-5B3B-B420EEB31A2F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6" creationId="{983D66EA-D782-4F3B-9A9D-A934DABEAFAD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7" creationId="{FA1889E3-8DA3-4693-D843-B281D499D2B2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8" creationId="{F4712BB6-B18F-B369-CB4F-6035B48C1107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09" creationId="{C1B76306-EA26-36DB-E757-A3025DB4A045}"/>
          </ac:spMkLst>
        </pc:spChg>
        <pc:spChg chg="mod">
          <ac:chgData name="OUYANG, Xiaomin" userId="7dbf9a9a-e2e7-4532-b76c-a4a334073812" providerId="ADAL" clId="{08947CC9-70B4-7B46-A134-ABC5389D3C3F}" dt="2022-10-16T14:43:19.772" v="1398"/>
          <ac:spMkLst>
            <pc:docMk/>
            <pc:sldMk cId="1820370327" sldId="372"/>
            <ac:spMk id="310" creationId="{60B046BF-2056-C58D-FD3E-57CF2D032F69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2" creationId="{A2003856-12A3-C976-67EB-A180C2917ABE}"/>
          </ac:spMkLst>
        </pc:spChg>
        <pc:spChg chg="add del mod">
          <ac:chgData name="OUYANG, Xiaomin" userId="7dbf9a9a-e2e7-4532-b76c-a4a334073812" providerId="ADAL" clId="{08947CC9-70B4-7B46-A134-ABC5389D3C3F}" dt="2022-10-16T14:43:41.519" v="1405"/>
          <ac:spMkLst>
            <pc:docMk/>
            <pc:sldMk cId="1820370327" sldId="372"/>
            <ac:spMk id="314" creationId="{1283371E-F8D5-AAEA-9570-131309510333}"/>
          </ac:spMkLst>
        </pc:spChg>
        <pc:spChg chg="mod">
          <ac:chgData name="OUYANG, Xiaomin" userId="7dbf9a9a-e2e7-4532-b76c-a4a334073812" providerId="ADAL" clId="{08947CC9-70B4-7B46-A134-ABC5389D3C3F}" dt="2022-10-16T14:44:09.120" v="1413"/>
          <ac:spMkLst>
            <pc:docMk/>
            <pc:sldMk cId="1820370327" sldId="372"/>
            <ac:spMk id="318" creationId="{EE152836-3688-E2DF-6E75-BA34CCFA4F56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3" creationId="{55802071-9C51-D517-CF5F-FE2B31DCF939}"/>
          </ac:spMkLst>
        </pc:spChg>
        <pc:spChg chg="add del mod">
          <ac:chgData name="OUYANG, Xiaomin" userId="7dbf9a9a-e2e7-4532-b76c-a4a334073812" providerId="ADAL" clId="{08947CC9-70B4-7B46-A134-ABC5389D3C3F}" dt="2022-10-17T10:15:34.605" v="2821"/>
          <ac:spMkLst>
            <pc:docMk/>
            <pc:sldMk cId="1820370327" sldId="372"/>
            <ac:spMk id="324" creationId="{FBC6199A-C108-715E-8F56-5F6537E9B6A5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28" creationId="{0AEE1C9B-CD51-6669-5689-E46E5ADAD03D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3" creationId="{437A8D49-D407-66B5-0A31-A00AE010C06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4" creationId="{4DA52330-9445-81DB-F738-DEF4822B1F19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6" creationId="{48EC8970-9C47-B445-DA9E-F6921FF74E56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39" creationId="{E57292D0-0F76-70E2-19F6-00469D2835F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0" creationId="{4D6616CD-BDAA-87F7-1098-B03CE5C05A47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1" creationId="{309D24CF-68D5-85E9-D878-C26D1A054B3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2" creationId="{6B9EFE50-044F-E1F0-A1F7-E3887BC67BE0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3" creationId="{B0F72986-E95D-7CD2-A221-1198693B516C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4" creationId="{D02DE982-B0EE-6C3A-7C7C-5F24B68A7C61}"/>
          </ac:spMkLst>
        </pc:spChg>
        <pc:spChg chg="mod">
          <ac:chgData name="OUYANG, Xiaomin" userId="7dbf9a9a-e2e7-4532-b76c-a4a334073812" providerId="ADAL" clId="{08947CC9-70B4-7B46-A134-ABC5389D3C3F}" dt="2022-10-17T10:15:31.375" v="2820"/>
          <ac:spMkLst>
            <pc:docMk/>
            <pc:sldMk cId="1820370327" sldId="372"/>
            <ac:spMk id="345" creationId="{023AF252-4C35-A142-B1F5-DAD3B6263424}"/>
          </ac:spMkLst>
        </pc:spChg>
        <pc:spChg chg="add del mod">
          <ac:chgData name="OUYANG, Xiaomin" userId="7dbf9a9a-e2e7-4532-b76c-a4a334073812" providerId="ADAL" clId="{08947CC9-70B4-7B46-A134-ABC5389D3C3F}" dt="2022-10-17T10:16:18.349" v="2830"/>
          <ac:spMkLst>
            <pc:docMk/>
            <pc:sldMk cId="1820370327" sldId="372"/>
            <ac:spMk id="347" creationId="{2C1288C9-6109-7BD5-2553-C17759DE46F7}"/>
          </ac:spMkLst>
        </pc:spChg>
        <pc:spChg chg="mod">
          <ac:chgData name="OUYANG, Xiaomin" userId="7dbf9a9a-e2e7-4532-b76c-a4a334073812" providerId="ADAL" clId="{08947CC9-70B4-7B46-A134-ABC5389D3C3F}" dt="2022-10-17T10:16:43.255" v="2833"/>
          <ac:spMkLst>
            <pc:docMk/>
            <pc:sldMk cId="1820370327" sldId="372"/>
            <ac:spMk id="351" creationId="{D997820B-6E32-D73F-64F6-6A0B8B55B675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56" creationId="{592ADF09-253B-E853-43D4-D9D1209C64E7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1" creationId="{FF9A8D22-5DDE-100F-F370-6EB70853198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2" creationId="{181B8F4D-BCCF-9223-222E-44DB891F4D5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4" creationId="{3C68737E-69BC-751B-CECC-03DFFFE64132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7" creationId="{42AC4D87-1D6D-0D14-F811-BBB316F4961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8" creationId="{D14BF7B0-CE1A-DD29-BEB3-49E68C82422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69" creationId="{DC5EF567-9EE3-C470-CB50-5092BB67A49C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0" creationId="{3609687F-1387-D624-C412-19627F826673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1" creationId="{D28564C4-5B39-9FED-C6EF-F1AABE59B2C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2" creationId="{6DFFBDF4-32B7-5144-ED65-9B63C0C96869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3" creationId="{3673B675-6DF0-014F-022E-34579BEC7D90}"/>
          </ac:spMkLst>
        </pc:spChg>
        <pc:spChg chg="mod">
          <ac:chgData name="OUYANG, Xiaomin" userId="7dbf9a9a-e2e7-4532-b76c-a4a334073812" providerId="ADAL" clId="{08947CC9-70B4-7B46-A134-ABC5389D3C3F}" dt="2022-10-17T11:20:31.622" v="3336"/>
          <ac:spMkLst>
            <pc:docMk/>
            <pc:sldMk cId="1820370327" sldId="372"/>
            <ac:spMk id="375" creationId="{3ACF4602-8EB5-2FE6-9A9F-426C194332F8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0" creationId="{732625A0-88D0-B6A9-55EE-E30F1846AFA7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5" creationId="{41AD1CA9-606A-3F43-F52B-065D570EC3A2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6" creationId="{DA89FF01-11EE-1D24-0E5A-01E3F490ED3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88" creationId="{698DD0F7-C607-09FE-9BEA-9EAA004513D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1" creationId="{CC3CF599-2A79-E97D-DBB7-BF18F9DA48C4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2" creationId="{CDFBC605-0C31-11DB-C3B5-0359549A522C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3" creationId="{E995BFE2-E963-D5AC-18C4-FF02280835AB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4" creationId="{30944629-732D-DFEA-D617-57CE6416F43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5" creationId="{AC744FB0-D479-E6A9-58C9-7E6F5068B553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6" creationId="{1FCA7F5A-8881-AE05-8F4E-690EF558FFF5}"/>
          </ac:spMkLst>
        </pc:spChg>
        <pc:spChg chg="mod">
          <ac:chgData name="OUYANG, Xiaomin" userId="7dbf9a9a-e2e7-4532-b76c-a4a334073812" providerId="ADAL" clId="{08947CC9-70B4-7B46-A134-ABC5389D3C3F}" dt="2022-10-17T11:20:49.629" v="3343"/>
          <ac:spMkLst>
            <pc:docMk/>
            <pc:sldMk cId="1820370327" sldId="372"/>
            <ac:spMk id="397" creationId="{07A84E72-DC38-35A1-88F8-4B233D6C0B81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399" creationId="{9E4E98A9-3A37-F77F-3B60-A8D9824370AE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0" creationId="{E9A6532D-D8BD-884E-FE1F-2D85F90C6676}"/>
          </ac:spMkLst>
        </pc:spChg>
        <pc:spChg chg="add del mod">
          <ac:chgData name="OUYANG, Xiaomin" userId="7dbf9a9a-e2e7-4532-b76c-a4a334073812" providerId="ADAL" clId="{08947CC9-70B4-7B46-A134-ABC5389D3C3F}" dt="2022-10-17T11:21:17.302" v="3348"/>
          <ac:spMkLst>
            <pc:docMk/>
            <pc:sldMk cId="1820370327" sldId="372"/>
            <ac:spMk id="401" creationId="{A9CFAC37-715B-295F-6CDD-628CBF81A79A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4" creationId="{AFA856D3-2802-773B-7557-E3F323BD0527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5" creationId="{792704D7-029F-6DE3-1847-E456CFB16331}"/>
          </ac:spMkLst>
        </pc:spChg>
        <pc:spChg chg="add del mod">
          <ac:chgData name="OUYANG, Xiaomin" userId="7dbf9a9a-e2e7-4532-b76c-a4a334073812" providerId="ADAL" clId="{08947CC9-70B4-7B46-A134-ABC5389D3C3F}" dt="2022-10-17T11:21:48.660" v="3355"/>
          <ac:spMkLst>
            <pc:docMk/>
            <pc:sldMk cId="1820370327" sldId="372"/>
            <ac:spMk id="407" creationId="{FFF3D17A-C441-699C-FCC8-B779F569A010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20370327" sldId="372"/>
            <ac:spMk id="410" creationId="{80D0F02C-337E-2648-0D72-F1DE39CBAFDE}"/>
          </ac:spMkLst>
        </pc:spChg>
        <pc:grpChg chg="del mod">
          <ac:chgData name="OUYANG, Xiaomin" userId="7dbf9a9a-e2e7-4532-b76c-a4a334073812" providerId="ADAL" clId="{08947CC9-70B4-7B46-A134-ABC5389D3C3F}" dt="2022-10-16T13:24:11.370" v="849" actId="478"/>
          <ac:grpSpMkLst>
            <pc:docMk/>
            <pc:sldMk cId="1820370327" sldId="372"/>
            <ac:grpSpMk id="9" creationId="{910D31B6-DDE0-5371-8E49-F25D34ABE98E}"/>
          </ac:grpSpMkLst>
        </pc:grpChg>
        <pc:grpChg chg="add del mod">
          <ac:chgData name="OUYANG, Xiaomin" userId="7dbf9a9a-e2e7-4532-b76c-a4a334073812" providerId="ADAL" clId="{08947CC9-70B4-7B46-A134-ABC5389D3C3F}" dt="2022-10-16T13:53:18.076" v="1081" actId="478"/>
          <ac:grpSpMkLst>
            <pc:docMk/>
            <pc:sldMk cId="1820370327" sldId="372"/>
            <ac:grpSpMk id="10" creationId="{0C67B85D-DC56-FC83-1E86-EA763EF6F2B6}"/>
          </ac:grpSpMkLst>
        </pc:grpChg>
        <pc:grpChg chg="add del mod">
          <ac:chgData name="OUYANG, Xiaomin" userId="7dbf9a9a-e2e7-4532-b76c-a4a334073812" providerId="ADAL" clId="{08947CC9-70B4-7B46-A134-ABC5389D3C3F}" dt="2022-10-16T14:03:03.835" v="1129" actId="478"/>
          <ac:grpSpMkLst>
            <pc:docMk/>
            <pc:sldMk cId="1820370327" sldId="372"/>
            <ac:grpSpMk id="26" creationId="{24CC19BB-C989-02E8-4DFF-684D68D42108}"/>
          </ac:grpSpMkLst>
        </pc:grpChg>
        <pc:grpChg chg="add del mod">
          <ac:chgData name="OUYANG, Xiaomin" userId="7dbf9a9a-e2e7-4532-b76c-a4a334073812" providerId="ADAL" clId="{08947CC9-70B4-7B46-A134-ABC5389D3C3F}" dt="2022-10-17T12:01:01.446" v="3487"/>
          <ac:grpSpMkLst>
            <pc:docMk/>
            <pc:sldMk cId="1820370327" sldId="372"/>
            <ac:grpSpMk id="29" creationId="{008D8F3A-7BF6-8069-7888-6F4E9D8237A7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0" creationId="{AB2A4208-695F-E2E0-148D-2A4AC9C964C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2" creationId="{6792FA30-1B2F-9568-B24B-FEC15E1981BA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3" creationId="{F632C746-B8FF-17F1-81C8-5CBF86389F33}"/>
          </ac:grpSpMkLst>
        </pc:grpChg>
        <pc:grpChg chg="mod">
          <ac:chgData name="OUYANG, Xiaomin" userId="7dbf9a9a-e2e7-4532-b76c-a4a334073812" providerId="ADAL" clId="{08947CC9-70B4-7B46-A134-ABC5389D3C3F}" dt="2022-10-17T12:00:58.678" v="3486"/>
          <ac:grpSpMkLst>
            <pc:docMk/>
            <pc:sldMk cId="1820370327" sldId="372"/>
            <ac:grpSpMk id="35" creationId="{6981EC95-87CB-9C17-E496-0B7944653A58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54" creationId="{A151BC13-C26E-05E9-0528-5108E07771E4}"/>
          </ac:grpSpMkLst>
        </pc:grpChg>
        <pc:grpChg chg="add del mod">
          <ac:chgData name="OUYANG, Xiaomin" userId="7dbf9a9a-e2e7-4532-b76c-a4a334073812" providerId="ADAL" clId="{08947CC9-70B4-7B46-A134-ABC5389D3C3F}" dt="2022-10-17T12:18:08.096" v="3526"/>
          <ac:grpSpMkLst>
            <pc:docMk/>
            <pc:sldMk cId="1820370327" sldId="372"/>
            <ac:grpSpMk id="55" creationId="{63947216-DAA3-A907-1D29-A53CFDA7C175}"/>
          </ac:grpSpMkLst>
        </pc:grpChg>
        <pc:grpChg chg="mod">
          <ac:chgData name="OUYANG, Xiaomin" userId="7dbf9a9a-e2e7-4532-b76c-a4a334073812" providerId="ADAL" clId="{08947CC9-70B4-7B46-A134-ABC5389D3C3F}" dt="2022-10-17T12:18:05.694" v="3525"/>
          <ac:grpSpMkLst>
            <pc:docMk/>
            <pc:sldMk cId="1820370327" sldId="372"/>
            <ac:grpSpMk id="56" creationId="{BD8E4EF6-A037-B9FF-A34E-821FBB0566F7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3" creationId="{514E855B-5891-2E49-260A-57D8A5653E60}"/>
          </ac:grpSpMkLst>
        </pc:grpChg>
        <pc:grpChg chg="mod">
          <ac:chgData name="OUYANG, Xiaomin" userId="7dbf9a9a-e2e7-4532-b76c-a4a334073812" providerId="ADAL" clId="{08947CC9-70B4-7B46-A134-ABC5389D3C3F}" dt="2022-10-16T13:55:23.152" v="1100"/>
          <ac:grpSpMkLst>
            <pc:docMk/>
            <pc:sldMk cId="1820370327" sldId="372"/>
            <ac:grpSpMk id="65" creationId="{850394D2-EEC6-0FF7-D6F6-EF145EA4E40A}"/>
          </ac:grpSpMkLst>
        </pc:grpChg>
        <pc:grpChg chg="add del mod">
          <ac:chgData name="OUYANG, Xiaomin" userId="7dbf9a9a-e2e7-4532-b76c-a4a334073812" providerId="ADAL" clId="{08947CC9-70B4-7B46-A134-ABC5389D3C3F}" dt="2022-10-17T12:20:40.019" v="3544"/>
          <ac:grpSpMkLst>
            <pc:docMk/>
            <pc:sldMk cId="1820370327" sldId="372"/>
            <ac:grpSpMk id="66" creationId="{F381A85C-F4FC-1B76-1992-7CEA5B57B39C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7" creationId="{ED4F2CF4-3B74-7C1E-E613-912CA5F615D6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69" creationId="{A39D7CC2-DE31-2DFF-BF11-107870808AF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0" creationId="{EFCB2782-B127-3FEB-E1B1-766C1815897E}"/>
          </ac:grpSpMkLst>
        </pc:grpChg>
        <pc:grpChg chg="mod">
          <ac:chgData name="OUYANG, Xiaomin" userId="7dbf9a9a-e2e7-4532-b76c-a4a334073812" providerId="ADAL" clId="{08947CC9-70B4-7B46-A134-ABC5389D3C3F}" dt="2022-10-17T12:20:37.460" v="3543"/>
          <ac:grpSpMkLst>
            <pc:docMk/>
            <pc:sldMk cId="1820370327" sldId="372"/>
            <ac:grpSpMk id="72" creationId="{F8AB1809-5F47-D04D-5187-4523078510D5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3" creationId="{477E1C2F-A15F-CA8D-2CD9-5B70E4BDCCB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6" creationId="{7564967E-439A-C0E6-D18D-05B4CF634D66}"/>
          </ac:grpSpMkLst>
        </pc:grpChg>
        <pc:grpChg chg="add del mod">
          <ac:chgData name="OUYANG, Xiaomin" userId="7dbf9a9a-e2e7-4532-b76c-a4a334073812" providerId="ADAL" clId="{08947CC9-70B4-7B46-A134-ABC5389D3C3F}" dt="2022-10-16T13:55:25.359" v="1101"/>
          <ac:grpSpMkLst>
            <pc:docMk/>
            <pc:sldMk cId="1820370327" sldId="372"/>
            <ac:grpSpMk id="79" creationId="{B0397F35-412C-5189-B1CE-67ED8E87803F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83" creationId="{22F07896-2892-05D0-060A-93FD76668771}"/>
          </ac:grpSpMkLst>
        </pc:grpChg>
        <pc:grpChg chg="add del mod">
          <ac:chgData name="OUYANG, Xiaomin" userId="7dbf9a9a-e2e7-4532-b76c-a4a334073812" providerId="ADAL" clId="{08947CC9-70B4-7B46-A134-ABC5389D3C3F}" dt="2022-10-18T07:06:01.143" v="13445" actId="478"/>
          <ac:grpSpMkLst>
            <pc:docMk/>
            <pc:sldMk cId="1820370327" sldId="372"/>
            <ac:grpSpMk id="90" creationId="{FB8047D5-8320-B95A-F9D1-A8068D9458F4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2" creationId="{38D1D44D-6C25-1122-4E51-647E4E2F6562}"/>
          </ac:grpSpMkLst>
        </pc:grpChg>
        <pc:grpChg chg="mod">
          <ac:chgData name="OUYANG, Xiaomin" userId="7dbf9a9a-e2e7-4532-b76c-a4a334073812" providerId="ADAL" clId="{08947CC9-70B4-7B46-A134-ABC5389D3C3F}" dt="2022-10-16T13:55:40.406" v="1105"/>
          <ac:grpSpMkLst>
            <pc:docMk/>
            <pc:sldMk cId="1820370327" sldId="372"/>
            <ac:grpSpMk id="94" creationId="{7F6538D9-4D71-F7E3-0841-C782029FAFBD}"/>
          </ac:grpSpMkLst>
        </pc:grpChg>
        <pc:grpChg chg="add del mod">
          <ac:chgData name="OUYANG, Xiaomin" userId="7dbf9a9a-e2e7-4532-b76c-a4a334073812" providerId="ADAL" clId="{08947CC9-70B4-7B46-A134-ABC5389D3C3F}" dt="2022-10-18T07:06:48.413" v="13448"/>
          <ac:grpSpMkLst>
            <pc:docMk/>
            <pc:sldMk cId="1820370327" sldId="372"/>
            <ac:grpSpMk id="96" creationId="{1855B6C6-D8DC-3B82-3E18-EA29554306C6}"/>
          </ac:grpSpMkLst>
        </pc:grpChg>
        <pc:grpChg chg="mod">
          <ac:chgData name="OUYANG, Xiaomin" userId="7dbf9a9a-e2e7-4532-b76c-a4a334073812" providerId="ADAL" clId="{08947CC9-70B4-7B46-A134-ABC5389D3C3F}" dt="2022-10-18T07:06:46.151" v="13447"/>
          <ac:grpSpMkLst>
            <pc:docMk/>
            <pc:sldMk cId="1820370327" sldId="372"/>
            <ac:grpSpMk id="98" creationId="{3CA8B40C-215B-629A-9203-AA4F2276A105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4" creationId="{8D002A4A-9C1D-DBCF-CDFA-C8117E257FC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08" creationId="{0E46FD76-B646-5E8A-2B58-D087470F9780}"/>
          </ac:grpSpMkLst>
        </pc:grpChg>
        <pc:grpChg chg="add del mod">
          <ac:chgData name="OUYANG, Xiaomin" userId="7dbf9a9a-e2e7-4532-b76c-a4a334073812" providerId="ADAL" clId="{08947CC9-70B4-7B46-A134-ABC5389D3C3F}" dt="2022-10-16T13:55:42.954" v="1106"/>
          <ac:grpSpMkLst>
            <pc:docMk/>
            <pc:sldMk cId="1820370327" sldId="372"/>
            <ac:grpSpMk id="111" creationId="{00069570-2414-1A40-EFA4-2959C71B3CF9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15" creationId="{57A96701-D09B-B101-53E1-D6BCFEC0907A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4" creationId="{03084973-AD66-882E-86B7-26E6BE22B102}"/>
          </ac:grpSpMkLst>
        </pc:grpChg>
        <pc:grpChg chg="add del mod">
          <ac:chgData name="OUYANG, Xiaomin" userId="7dbf9a9a-e2e7-4532-b76c-a4a334073812" providerId="ADAL" clId="{08947CC9-70B4-7B46-A134-ABC5389D3C3F}" dt="2022-10-18T07:18:03.919" v="13551"/>
          <ac:grpSpMkLst>
            <pc:docMk/>
            <pc:sldMk cId="1820370327" sldId="372"/>
            <ac:grpSpMk id="124" creationId="{10EB157F-C090-8F71-CFB0-7D3AD23D6ED2}"/>
          </ac:grpSpMkLst>
        </pc:grpChg>
        <pc:grpChg chg="mod">
          <ac:chgData name="OUYANG, Xiaomin" userId="7dbf9a9a-e2e7-4532-b76c-a4a334073812" providerId="ADAL" clId="{08947CC9-70B4-7B46-A134-ABC5389D3C3F}" dt="2022-10-16T13:56:17.830" v="1112"/>
          <ac:grpSpMkLst>
            <pc:docMk/>
            <pc:sldMk cId="1820370327" sldId="372"/>
            <ac:grpSpMk id="126" creationId="{86DF333A-0019-A960-DEA1-2983FD71CA2E}"/>
          </ac:grpSpMkLst>
        </pc:grpChg>
        <pc:grpChg chg="add del mod">
          <ac:chgData name="OUYANG, Xiaomin" userId="7dbf9a9a-e2e7-4532-b76c-a4a334073812" providerId="ADAL" clId="{08947CC9-70B4-7B46-A134-ABC5389D3C3F}" dt="2022-10-18T07:26:27.691" v="13667"/>
          <ac:grpSpMkLst>
            <pc:docMk/>
            <pc:sldMk cId="1820370327" sldId="372"/>
            <ac:grpSpMk id="131" creationId="{9A0FC30B-8DF0-1B1C-4912-2902B6BAB51A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1" creationId="{A91FF8B8-0FE1-FC51-A17F-D26C079A12A0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4" creationId="{FF630C13-3F15-3E90-6958-A3BCB7313D0C}"/>
          </ac:grpSpMkLst>
        </pc:grpChg>
        <pc:grpChg chg="add del mod">
          <ac:chgData name="OUYANG, Xiaomin" userId="7dbf9a9a-e2e7-4532-b76c-a4a334073812" providerId="ADAL" clId="{08947CC9-70B4-7B46-A134-ABC5389D3C3F}" dt="2022-10-16T13:56:20.035" v="1113"/>
          <ac:grpSpMkLst>
            <pc:docMk/>
            <pc:sldMk cId="1820370327" sldId="372"/>
            <ac:grpSpMk id="137" creationId="{218253A5-D3BA-40E7-EA07-036698A55E62}"/>
          </ac:grpSpMkLst>
        </pc:grpChg>
        <pc:grpChg chg="add del mod">
          <ac:chgData name="OUYANG, Xiaomin" userId="7dbf9a9a-e2e7-4532-b76c-a4a334073812" providerId="ADAL" clId="{08947CC9-70B4-7B46-A134-ABC5389D3C3F}" dt="2022-10-16T14:03:07.107" v="1131"/>
          <ac:grpSpMkLst>
            <pc:docMk/>
            <pc:sldMk cId="1820370327" sldId="372"/>
            <ac:grpSpMk id="141" creationId="{7D504A54-3492-BF02-35E5-5BCF6D6EFB35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2" creationId="{14F163C8-433B-3180-5F06-C204387D5862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3" creationId="{42C46F48-2433-D860-99F2-6926EB9251FF}"/>
          </ac:grpSpMkLst>
        </pc:grpChg>
        <pc:grpChg chg="mod">
          <ac:chgData name="OUYANG, Xiaomin" userId="7dbf9a9a-e2e7-4532-b76c-a4a334073812" providerId="ADAL" clId="{08947CC9-70B4-7B46-A134-ABC5389D3C3F}" dt="2022-10-16T14:03:04.709" v="1130"/>
          <ac:grpSpMkLst>
            <pc:docMk/>
            <pc:sldMk cId="1820370327" sldId="372"/>
            <ac:grpSpMk id="145" creationId="{1070F390-CFC1-AF35-7AD8-CA0934341889}"/>
          </ac:grpSpMkLst>
        </pc:grpChg>
        <pc:grpChg chg="add del mod">
          <ac:chgData name="OUYANG, Xiaomin" userId="7dbf9a9a-e2e7-4532-b76c-a4a334073812" providerId="ADAL" clId="{08947CC9-70B4-7B46-A134-ABC5389D3C3F}" dt="2022-10-16T14:06:51.690" v="1136"/>
          <ac:grpSpMkLst>
            <pc:docMk/>
            <pc:sldMk cId="1820370327" sldId="372"/>
            <ac:grpSpMk id="160" creationId="{D6EEDD4F-A5D9-06BD-1FCC-B5BD4B37CB02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1" creationId="{DF592840-EA4C-24B3-2338-DA877DD76C46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3" creationId="{99D46FD5-719A-C8A7-D28C-537454F248D7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4" creationId="{D437440F-1D44-FA06-F3F4-D9DDF930615C}"/>
          </ac:grpSpMkLst>
        </pc:grpChg>
        <pc:grpChg chg="mod">
          <ac:chgData name="OUYANG, Xiaomin" userId="7dbf9a9a-e2e7-4532-b76c-a4a334073812" providerId="ADAL" clId="{08947CC9-70B4-7B46-A134-ABC5389D3C3F}" dt="2022-10-16T14:06:49.625" v="1135"/>
          <ac:grpSpMkLst>
            <pc:docMk/>
            <pc:sldMk cId="1820370327" sldId="372"/>
            <ac:grpSpMk id="166" creationId="{0BC5ADD2-CFB5-EE7E-ED0B-06A7A5383AA1}"/>
          </ac:grpSpMkLst>
        </pc:grpChg>
        <pc:grpChg chg="add del mod">
          <ac:chgData name="OUYANG, Xiaomin" userId="7dbf9a9a-e2e7-4532-b76c-a4a334073812" providerId="ADAL" clId="{08947CC9-70B4-7B46-A134-ABC5389D3C3F}" dt="2022-10-16T14:10:29.811" v="1150"/>
          <ac:grpSpMkLst>
            <pc:docMk/>
            <pc:sldMk cId="1820370327" sldId="372"/>
            <ac:grpSpMk id="181" creationId="{496ECB32-665C-E683-41C8-96A5E524663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2" creationId="{AA1E76C8-D15E-D55B-AD62-02E3AF80067B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4" creationId="{7A323700-7D88-EB90-73EF-59E29AA7D879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5" creationId="{6DA4039A-5332-AEE6-5244-743827808FBF}"/>
          </ac:grpSpMkLst>
        </pc:grpChg>
        <pc:grpChg chg="mod">
          <ac:chgData name="OUYANG, Xiaomin" userId="7dbf9a9a-e2e7-4532-b76c-a4a334073812" providerId="ADAL" clId="{08947CC9-70B4-7B46-A134-ABC5389D3C3F}" dt="2022-10-16T14:10:27.600" v="1149"/>
          <ac:grpSpMkLst>
            <pc:docMk/>
            <pc:sldMk cId="1820370327" sldId="372"/>
            <ac:grpSpMk id="187" creationId="{9480A50D-BAF0-A20C-5A21-E496275DE143}"/>
          </ac:grpSpMkLst>
        </pc:grpChg>
        <pc:grpChg chg="add del mod">
          <ac:chgData name="OUYANG, Xiaomin" userId="7dbf9a9a-e2e7-4532-b76c-a4a334073812" providerId="ADAL" clId="{08947CC9-70B4-7B46-A134-ABC5389D3C3F}" dt="2022-10-16T14:11:33.726" v="1157"/>
          <ac:grpSpMkLst>
            <pc:docMk/>
            <pc:sldMk cId="1820370327" sldId="372"/>
            <ac:grpSpMk id="202" creationId="{92CE4C98-FBC9-521C-E131-F5C706B4940C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3" creationId="{6E5DE078-8D25-4B71-5AE9-FA7825887863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5" creationId="{3E8376A2-EF3F-4CDA-4667-0D2C68BCD35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6" creationId="{1880467E-6AF8-390D-7067-263D4FA39C68}"/>
          </ac:grpSpMkLst>
        </pc:grpChg>
        <pc:grpChg chg="mod">
          <ac:chgData name="OUYANG, Xiaomin" userId="7dbf9a9a-e2e7-4532-b76c-a4a334073812" providerId="ADAL" clId="{08947CC9-70B4-7B46-A134-ABC5389D3C3F}" dt="2022-10-16T14:11:31.736" v="1156"/>
          <ac:grpSpMkLst>
            <pc:docMk/>
            <pc:sldMk cId="1820370327" sldId="372"/>
            <ac:grpSpMk id="208" creationId="{964BF4AA-4DF4-85F7-BDA6-0903F54EDACE}"/>
          </ac:grpSpMkLst>
        </pc:grpChg>
        <pc:grpChg chg="add del mod">
          <ac:chgData name="OUYANG, Xiaomin" userId="7dbf9a9a-e2e7-4532-b76c-a4a334073812" providerId="ADAL" clId="{08947CC9-70B4-7B46-A134-ABC5389D3C3F}" dt="2022-10-16T14:12:36.581" v="1164"/>
          <ac:grpSpMkLst>
            <pc:docMk/>
            <pc:sldMk cId="1820370327" sldId="372"/>
            <ac:grpSpMk id="223" creationId="{1D9FFCB2-BEA7-5290-B426-FA2F9E514EF7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4" creationId="{B9783514-EA61-6ADD-EB72-9E220B6F1765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6" creationId="{99BF728C-D366-6BBA-D066-6316B19A1D68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7" creationId="{2F12B253-CB82-82B7-5A76-C6D69086E38A}"/>
          </ac:grpSpMkLst>
        </pc:grpChg>
        <pc:grpChg chg="mod">
          <ac:chgData name="OUYANG, Xiaomin" userId="7dbf9a9a-e2e7-4532-b76c-a4a334073812" providerId="ADAL" clId="{08947CC9-70B4-7B46-A134-ABC5389D3C3F}" dt="2022-10-16T14:12:34.326" v="1163"/>
          <ac:grpSpMkLst>
            <pc:docMk/>
            <pc:sldMk cId="1820370327" sldId="372"/>
            <ac:grpSpMk id="229" creationId="{2EE0D446-9D86-F91C-0717-1AE7B5BD99C9}"/>
          </ac:grpSpMkLst>
        </pc:grpChg>
        <pc:grpChg chg="add del mod">
          <ac:chgData name="OUYANG, Xiaomin" userId="7dbf9a9a-e2e7-4532-b76c-a4a334073812" providerId="ADAL" clId="{08947CC9-70B4-7B46-A134-ABC5389D3C3F}" dt="2022-10-16T14:32:14.038" v="1213"/>
          <ac:grpSpMkLst>
            <pc:docMk/>
            <pc:sldMk cId="1820370327" sldId="372"/>
            <ac:grpSpMk id="244" creationId="{1A295D4B-6E6F-E7CF-899E-4A50789C0DB3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5" creationId="{BAA0DF0B-22F5-C9AB-5ABA-801BE167156C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7" creationId="{C347BF4C-4D07-008D-C376-7AD2554F06FF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48" creationId="{FD1252CF-680C-7EC2-7F71-564DE3BF4B65}"/>
          </ac:grpSpMkLst>
        </pc:grpChg>
        <pc:grpChg chg="mod">
          <ac:chgData name="OUYANG, Xiaomin" userId="7dbf9a9a-e2e7-4532-b76c-a4a334073812" providerId="ADAL" clId="{08947CC9-70B4-7B46-A134-ABC5389D3C3F}" dt="2022-10-16T14:32:10.850" v="1212"/>
          <ac:grpSpMkLst>
            <pc:docMk/>
            <pc:sldMk cId="1820370327" sldId="372"/>
            <ac:grpSpMk id="250" creationId="{E2987D30-E238-1568-3B45-FD5FEBF84656}"/>
          </ac:grpSpMkLst>
        </pc:grpChg>
        <pc:grpChg chg="add del mod">
          <ac:chgData name="OUYANG, Xiaomin" userId="7dbf9a9a-e2e7-4532-b76c-a4a334073812" providerId="ADAL" clId="{08947CC9-70B4-7B46-A134-ABC5389D3C3F}" dt="2022-10-16T14:32:38.821" v="1215"/>
          <ac:grpSpMkLst>
            <pc:docMk/>
            <pc:sldMk cId="1820370327" sldId="372"/>
            <ac:grpSpMk id="264" creationId="{2A2081CE-85CE-AF52-683F-6DBB18D725C4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5" creationId="{7147BDCD-F414-9D97-36DE-416A36C3F2C6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7" creationId="{2E31FA58-2031-1C75-7F6B-6B8951A5322F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68" creationId="{B5FC0588-90F2-A9A5-57DE-59947C71DD3A}"/>
          </ac:grpSpMkLst>
        </pc:grpChg>
        <pc:grpChg chg="mod">
          <ac:chgData name="OUYANG, Xiaomin" userId="7dbf9a9a-e2e7-4532-b76c-a4a334073812" providerId="ADAL" clId="{08947CC9-70B4-7B46-A134-ABC5389D3C3F}" dt="2022-10-16T14:32:36.212" v="1214"/>
          <ac:grpSpMkLst>
            <pc:docMk/>
            <pc:sldMk cId="1820370327" sldId="372"/>
            <ac:grpSpMk id="270" creationId="{05744316-8C24-E44A-7C1A-53FC9A6016B7}"/>
          </ac:grpSpMkLst>
        </pc:grpChg>
        <pc:grpChg chg="add del mod">
          <ac:chgData name="OUYANG, Xiaomin" userId="7dbf9a9a-e2e7-4532-b76c-a4a334073812" providerId="ADAL" clId="{08947CC9-70B4-7B46-A134-ABC5389D3C3F}" dt="2022-10-16T14:43:22.149" v="1399"/>
          <ac:grpSpMkLst>
            <pc:docMk/>
            <pc:sldMk cId="1820370327" sldId="372"/>
            <ac:grpSpMk id="291" creationId="{F9936360-8AE9-B735-7D56-A6350F0989CD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2" creationId="{1EF30AF7-CF04-8B03-A7FB-22E5A5546E4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4" creationId="{2EEC6B7A-D9D6-B9AD-B1EC-774639F7517A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5" creationId="{8E6DA54D-1935-F962-896D-A314B455535B}"/>
          </ac:grpSpMkLst>
        </pc:grpChg>
        <pc:grpChg chg="mod">
          <ac:chgData name="OUYANG, Xiaomin" userId="7dbf9a9a-e2e7-4532-b76c-a4a334073812" providerId="ADAL" clId="{08947CC9-70B4-7B46-A134-ABC5389D3C3F}" dt="2022-10-16T14:43:19.772" v="1398"/>
          <ac:grpSpMkLst>
            <pc:docMk/>
            <pc:sldMk cId="1820370327" sldId="372"/>
            <ac:grpSpMk id="297" creationId="{D30E18EE-9D97-11F5-0D0B-87B3F8B6DBFA}"/>
          </ac:grpSpMkLst>
        </pc:grpChg>
        <pc:grpChg chg="add del mod">
          <ac:chgData name="OUYANG, Xiaomin" userId="7dbf9a9a-e2e7-4532-b76c-a4a334073812" providerId="ADAL" clId="{08947CC9-70B4-7B46-A134-ABC5389D3C3F}" dt="2022-10-16T14:44:11.583" v="1414"/>
          <ac:grpSpMkLst>
            <pc:docMk/>
            <pc:sldMk cId="1820370327" sldId="372"/>
            <ac:grpSpMk id="317" creationId="{FCDA5B99-8F42-D3C1-161E-66D4594C7C9B}"/>
          </ac:grpSpMkLst>
        </pc:grpChg>
        <pc:grpChg chg="add del mod">
          <ac:chgData name="OUYANG, Xiaomin" userId="7dbf9a9a-e2e7-4532-b76c-a4a334073812" providerId="ADAL" clId="{08947CC9-70B4-7B46-A134-ABC5389D3C3F}" dt="2022-10-17T10:04:00.799" v="2770" actId="165"/>
          <ac:grpSpMkLst>
            <pc:docMk/>
            <pc:sldMk cId="1820370327" sldId="372"/>
            <ac:grpSpMk id="321" creationId="{C721E925-8C43-4A96-0441-31B14F5C05D7}"/>
          </ac:grpSpMkLst>
        </pc:grpChg>
        <pc:grpChg chg="add del mod">
          <ac:chgData name="OUYANG, Xiaomin" userId="7dbf9a9a-e2e7-4532-b76c-a4a334073812" providerId="ADAL" clId="{08947CC9-70B4-7B46-A134-ABC5389D3C3F}" dt="2022-10-17T10:17:18.475" v="2837" actId="478"/>
          <ac:grpSpMkLst>
            <pc:docMk/>
            <pc:sldMk cId="1820370327" sldId="372"/>
            <ac:grpSpMk id="322" creationId="{D0FD223C-3653-0F1D-261C-3A09B17EDCFE}"/>
          </ac:grpSpMkLst>
        </pc:grpChg>
        <pc:grpChg chg="add del mod">
          <ac:chgData name="OUYANG, Xiaomin" userId="7dbf9a9a-e2e7-4532-b76c-a4a334073812" providerId="ADAL" clId="{08947CC9-70B4-7B46-A134-ABC5389D3C3F}" dt="2022-10-17T10:15:34.605" v="2821"/>
          <ac:grpSpMkLst>
            <pc:docMk/>
            <pc:sldMk cId="1820370327" sldId="372"/>
            <ac:grpSpMk id="326" creationId="{30143AEF-95D2-FA44-E9A8-EA010DAA0D3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7" creationId="{E2A3DC2C-1D98-1C30-E8E6-D345D761C57B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29" creationId="{2E82D1A1-5ABB-6DE4-055F-22381A5B65A3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0" creationId="{3D2B1777-B5F1-847B-70C1-F16C8C921607}"/>
          </ac:grpSpMkLst>
        </pc:grpChg>
        <pc:grpChg chg="mod">
          <ac:chgData name="OUYANG, Xiaomin" userId="7dbf9a9a-e2e7-4532-b76c-a4a334073812" providerId="ADAL" clId="{08947CC9-70B4-7B46-A134-ABC5389D3C3F}" dt="2022-10-17T10:15:31.375" v="2820"/>
          <ac:grpSpMkLst>
            <pc:docMk/>
            <pc:sldMk cId="1820370327" sldId="372"/>
            <ac:grpSpMk id="332" creationId="{2F0A3A9C-E589-7D29-18E0-340B882D0F20}"/>
          </ac:grpSpMkLst>
        </pc:grpChg>
        <pc:grpChg chg="add del mod">
          <ac:chgData name="OUYANG, Xiaomin" userId="7dbf9a9a-e2e7-4532-b76c-a4a334073812" providerId="ADAL" clId="{08947CC9-70B4-7B46-A134-ABC5389D3C3F}" dt="2022-10-17T10:16:45.541" v="2834"/>
          <ac:grpSpMkLst>
            <pc:docMk/>
            <pc:sldMk cId="1820370327" sldId="372"/>
            <ac:grpSpMk id="350" creationId="{CFE096E2-4DA4-7E8E-9C31-6FB17A96A23C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54" creationId="{625E68DC-09FB-8CBA-2B28-630BA144DC90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5" creationId="{ECF7BA69-8397-C9AB-176C-1ED11FD53079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7" creationId="{D93E4697-C23D-7A61-FE98-73EE49974417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58" creationId="{C2BF917B-FEB8-6AC5-0A0E-AB3E324201F5}"/>
          </ac:grpSpMkLst>
        </pc:grpChg>
        <pc:grpChg chg="mod">
          <ac:chgData name="OUYANG, Xiaomin" userId="7dbf9a9a-e2e7-4532-b76c-a4a334073812" providerId="ADAL" clId="{08947CC9-70B4-7B46-A134-ABC5389D3C3F}" dt="2022-10-17T11:20:31.622" v="3336"/>
          <ac:grpSpMkLst>
            <pc:docMk/>
            <pc:sldMk cId="1820370327" sldId="372"/>
            <ac:grpSpMk id="360" creationId="{5680F0C9-CE83-7E4B-19A7-310272E1E829}"/>
          </ac:grpSpMkLst>
        </pc:grpChg>
        <pc:grpChg chg="add del mod">
          <ac:chgData name="OUYANG, Xiaomin" userId="7dbf9a9a-e2e7-4532-b76c-a4a334073812" providerId="ADAL" clId="{08947CC9-70B4-7B46-A134-ABC5389D3C3F}" dt="2022-10-17T11:20:34.202" v="3337"/>
          <ac:grpSpMkLst>
            <pc:docMk/>
            <pc:sldMk cId="1820370327" sldId="372"/>
            <ac:grpSpMk id="374" creationId="{4C38CB03-1D4D-E4EC-2E11-23F822F2DA2B}"/>
          </ac:grpSpMkLst>
        </pc:grpChg>
        <pc:grpChg chg="add del mod">
          <ac:chgData name="OUYANG, Xiaomin" userId="7dbf9a9a-e2e7-4532-b76c-a4a334073812" providerId="ADAL" clId="{08947CC9-70B4-7B46-A134-ABC5389D3C3F}" dt="2022-10-17T11:20:51.896" v="3344"/>
          <ac:grpSpMkLst>
            <pc:docMk/>
            <pc:sldMk cId="1820370327" sldId="372"/>
            <ac:grpSpMk id="378" creationId="{14A769D9-5E49-B106-CE6D-2A9B281751E0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79" creationId="{593DAB52-8FE4-3E50-4340-E984EF816F62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1" creationId="{54A79D25-53AB-66B5-1D85-B32D9220CB27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2" creationId="{0FB3DC11-ECA4-E257-BB06-86D1A4A7F8EA}"/>
          </ac:grpSpMkLst>
        </pc:grpChg>
        <pc:grpChg chg="mod">
          <ac:chgData name="OUYANG, Xiaomin" userId="7dbf9a9a-e2e7-4532-b76c-a4a334073812" providerId="ADAL" clId="{08947CC9-70B4-7B46-A134-ABC5389D3C3F}" dt="2022-10-17T11:20:49.629" v="3343"/>
          <ac:grpSpMkLst>
            <pc:docMk/>
            <pc:sldMk cId="1820370327" sldId="372"/>
            <ac:grpSpMk id="384" creationId="{88D2F62D-A1CE-51CA-571F-D2F263354CAE}"/>
          </ac:grpSpMkLst>
        </pc:grpChg>
        <pc:picChg chg="del">
          <ac:chgData name="OUYANG, Xiaomin" userId="7dbf9a9a-e2e7-4532-b76c-a4a334073812" providerId="ADAL" clId="{08947CC9-70B4-7B46-A134-ABC5389D3C3F}" dt="2022-10-16T11:56:36.124" v="234" actId="478"/>
          <ac:picMkLst>
            <pc:docMk/>
            <pc:sldMk cId="1820370327" sldId="372"/>
            <ac:picMk id="2" creationId="{B9F0CCD7-89B4-1D5C-3243-113AC7D377E0}"/>
          </ac:picMkLst>
        </pc:picChg>
        <pc:picChg chg="add del mod">
          <ac:chgData name="OUYANG, Xiaomin" userId="7dbf9a9a-e2e7-4532-b76c-a4a334073812" providerId="ADAL" clId="{08947CC9-70B4-7B46-A134-ABC5389D3C3F}" dt="2022-10-17T11:54:47.201" v="3453"/>
          <ac:picMkLst>
            <pc:docMk/>
            <pc:sldMk cId="1820370327" sldId="372"/>
            <ac:picMk id="5" creationId="{7F0745DE-F6F3-F737-52F8-2075F9424113}"/>
          </ac:picMkLst>
        </pc:picChg>
        <pc:picChg chg="add del mod">
          <ac:chgData name="OUYANG, Xiaomin" userId="7dbf9a9a-e2e7-4532-b76c-a4a334073812" providerId="ADAL" clId="{08947CC9-70B4-7B46-A134-ABC5389D3C3F}" dt="2022-10-17T11:54:52.750" v="3456" actId="478"/>
          <ac:picMkLst>
            <pc:docMk/>
            <pc:sldMk cId="1820370327" sldId="372"/>
            <ac:picMk id="7" creationId="{4708360B-6D96-1F23-BD92-92E85B2B2D18}"/>
          </ac:picMkLst>
        </pc:picChg>
        <pc:picChg chg="add del mod">
          <ac:chgData name="OUYANG, Xiaomin" userId="7dbf9a9a-e2e7-4532-b76c-a4a334073812" providerId="ADAL" clId="{08947CC9-70B4-7B46-A134-ABC5389D3C3F}" dt="2022-10-17T11:55:15.300" v="3458"/>
          <ac:picMkLst>
            <pc:docMk/>
            <pc:sldMk cId="1820370327" sldId="372"/>
            <ac:picMk id="10" creationId="{AD7E09B6-662C-DF18-54FD-ADBD31DF67DF}"/>
          </ac:picMkLst>
        </pc:picChg>
        <pc:picChg chg="add del mod">
          <ac:chgData name="OUYANG, Xiaomin" userId="7dbf9a9a-e2e7-4532-b76c-a4a334073812" providerId="ADAL" clId="{08947CC9-70B4-7B46-A134-ABC5389D3C3F}" dt="2022-10-17T11:56:15.544" v="3461" actId="478"/>
          <ac:picMkLst>
            <pc:docMk/>
            <pc:sldMk cId="1820370327" sldId="372"/>
            <ac:picMk id="12" creationId="{52B1A853-2D9E-F60B-C041-87DAF9971A9C}"/>
          </ac:picMkLst>
        </pc:picChg>
        <pc:picChg chg="add del mod">
          <ac:chgData name="OUYANG, Xiaomin" userId="7dbf9a9a-e2e7-4532-b76c-a4a334073812" providerId="ADAL" clId="{08947CC9-70B4-7B46-A134-ABC5389D3C3F}" dt="2022-10-17T11:56:19.233" v="3463"/>
          <ac:picMkLst>
            <pc:docMk/>
            <pc:sldMk cId="1820370327" sldId="372"/>
            <ac:picMk id="15" creationId="{90A84B8A-5B4B-F471-E59F-73690D10AE83}"/>
          </ac:picMkLst>
        </pc:picChg>
        <pc:picChg chg="del mod">
          <ac:chgData name="OUYANG, Xiaomin" userId="7dbf9a9a-e2e7-4532-b76c-a4a334073812" providerId="ADAL" clId="{08947CC9-70B4-7B46-A134-ABC5389D3C3F}" dt="2022-10-16T13:24:02.035" v="848" actId="478"/>
          <ac:picMkLst>
            <pc:docMk/>
            <pc:sldMk cId="1820370327" sldId="372"/>
            <ac:picMk id="17" creationId="{CAC6908A-B339-7D0D-867D-DE21A40715B3}"/>
          </ac:picMkLst>
        </pc:picChg>
        <pc:picChg chg="add del mod">
          <ac:chgData name="OUYANG, Xiaomin" userId="7dbf9a9a-e2e7-4532-b76c-a4a334073812" providerId="ADAL" clId="{08947CC9-70B4-7B46-A134-ABC5389D3C3F}" dt="2022-10-17T11:56:26.535" v="3465"/>
          <ac:picMkLst>
            <pc:docMk/>
            <pc:sldMk cId="1820370327" sldId="372"/>
            <ac:picMk id="18" creationId="{7BCBDACD-A841-A2E5-49EF-4255B8538F45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18" creationId="{A11C13F4-242C-A1AA-7BB8-5491B4C0C70F}"/>
          </ac:picMkLst>
        </pc:picChg>
        <pc:picChg chg="add del mod">
          <ac:chgData name="OUYANG, Xiaomin" userId="7dbf9a9a-e2e7-4532-b76c-a4a334073812" providerId="ADAL" clId="{08947CC9-70B4-7B46-A134-ABC5389D3C3F}" dt="2022-10-17T11:57:34.475" v="3469" actId="478"/>
          <ac:picMkLst>
            <pc:docMk/>
            <pc:sldMk cId="1820370327" sldId="372"/>
            <ac:picMk id="19" creationId="{A2EBD027-1429-63D3-5EA6-12CE05CF698E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2" creationId="{4A400964-141B-DD90-B2B5-0C5CE35A5006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2" creationId="{D9C4A2CB-802C-1FF9-B3B2-0B7BF7A13E08}"/>
          </ac:picMkLst>
        </pc:picChg>
        <pc:picChg chg="add del mod">
          <ac:chgData name="OUYANG, Xiaomin" userId="7dbf9a9a-e2e7-4532-b76c-a4a334073812" providerId="ADAL" clId="{08947CC9-70B4-7B46-A134-ABC5389D3C3F}" dt="2022-10-17T11:57:37.725" v="3471"/>
          <ac:picMkLst>
            <pc:docMk/>
            <pc:sldMk cId="1820370327" sldId="372"/>
            <ac:picMk id="23" creationId="{0D23F5C4-6016-6409-F90A-8A13FDD09E40}"/>
          </ac:picMkLst>
        </pc:picChg>
        <pc:picChg chg="mod">
          <ac:chgData name="OUYANG, Xiaomin" userId="7dbf9a9a-e2e7-4532-b76c-a4a334073812" providerId="ADAL" clId="{08947CC9-70B4-7B46-A134-ABC5389D3C3F}" dt="2022-10-16T13:23:42.562" v="846"/>
          <ac:picMkLst>
            <pc:docMk/>
            <pc:sldMk cId="1820370327" sldId="372"/>
            <ac:picMk id="24" creationId="{506E6FC7-0F2F-9A87-9B23-C18DC29872A4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6" creationId="{1F7CB69C-1AF6-A362-34CD-2A1C11161C1A}"/>
          </ac:picMkLst>
        </pc:picChg>
        <pc:picChg chg="add del mod">
          <ac:chgData name="OUYANG, Xiaomin" userId="7dbf9a9a-e2e7-4532-b76c-a4a334073812" providerId="ADAL" clId="{08947CC9-70B4-7B46-A134-ABC5389D3C3F}" dt="2022-10-17T11:57:41.023" v="3473"/>
          <ac:picMkLst>
            <pc:docMk/>
            <pc:sldMk cId="1820370327" sldId="372"/>
            <ac:picMk id="27" creationId="{9DED0F67-1ACB-BFE3-B870-4A7571A03FF6}"/>
          </ac:picMkLst>
        </pc:picChg>
        <pc:picChg chg="add del mod">
          <ac:chgData name="OUYANG, Xiaomin" userId="7dbf9a9a-e2e7-4532-b76c-a4a334073812" providerId="ADAL" clId="{08947CC9-70B4-7B46-A134-ABC5389D3C3F}" dt="2022-10-17T12:21:01.541" v="3548" actId="478"/>
          <ac:picMkLst>
            <pc:docMk/>
            <pc:sldMk cId="1820370327" sldId="372"/>
            <ac:picMk id="28" creationId="{32CFCA57-F379-3EE9-E73B-14450E6ED834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1" creationId="{153F1D27-0875-44E0-5E2C-B9CFCFCE573E}"/>
          </ac:picMkLst>
        </pc:picChg>
        <pc:picChg chg="mod">
          <ac:chgData name="OUYANG, Xiaomin" userId="7dbf9a9a-e2e7-4532-b76c-a4a334073812" providerId="ADAL" clId="{08947CC9-70B4-7B46-A134-ABC5389D3C3F}" dt="2022-10-16T13:54:26.091" v="1091"/>
          <ac:picMkLst>
            <pc:docMk/>
            <pc:sldMk cId="1820370327" sldId="372"/>
            <ac:picMk id="33" creationId="{B9B1997D-4AC0-1EF8-3DF4-9EF96F7AA8A6}"/>
          </ac:picMkLst>
        </pc:picChg>
        <pc:picChg chg="mod">
          <ac:chgData name="OUYANG, Xiaomin" userId="7dbf9a9a-e2e7-4532-b76c-a4a334073812" providerId="ADAL" clId="{08947CC9-70B4-7B46-A134-ABC5389D3C3F}" dt="2022-10-17T12:00:58.678" v="3486"/>
          <ac:picMkLst>
            <pc:docMk/>
            <pc:sldMk cId="1820370327" sldId="372"/>
            <ac:picMk id="34" creationId="{40F2062A-901F-14A0-60DA-8ED5922ABB8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2" creationId="{EA053220-AE0D-4D0C-2FCA-6F1D4A8EE872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3" creationId="{BEB2E6AF-7DD1-8B55-AC94-590AF096F66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6" creationId="{DF53EADA-D76E-4CCD-B36D-DEE98AB53F90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7" creationId="{D76B57DF-6BD5-8322-DB6E-28578B35A49D}"/>
          </ac:picMkLst>
        </pc:picChg>
        <pc:picChg chg="add del mod">
          <ac:chgData name="OUYANG, Xiaomin" userId="7dbf9a9a-e2e7-4532-b76c-a4a334073812" providerId="ADAL" clId="{08947CC9-70B4-7B46-A134-ABC5389D3C3F}" dt="2022-10-17T12:20:36.716" v="3542" actId="478"/>
          <ac:picMkLst>
            <pc:docMk/>
            <pc:sldMk cId="1820370327" sldId="372"/>
            <ac:picMk id="47" creationId="{EEC115A5-3558-B49F-D8CF-09113B796005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49" creationId="{786BFE66-886E-67AD-3B62-3922C16F071E}"/>
          </ac:picMkLst>
        </pc:picChg>
        <pc:picChg chg="del mod">
          <ac:chgData name="OUYANG, Xiaomin" userId="7dbf9a9a-e2e7-4532-b76c-a4a334073812" providerId="ADAL" clId="{08947CC9-70B4-7B46-A134-ABC5389D3C3F}" dt="2022-10-16T14:07:01.674" v="1139" actId="478"/>
          <ac:picMkLst>
            <pc:docMk/>
            <pc:sldMk cId="1820370327" sldId="372"/>
            <ac:picMk id="50" creationId="{C324EF2B-D5F8-61D4-90C7-931E45976906}"/>
          </ac:picMkLst>
        </pc:picChg>
        <pc:picChg chg="add del mod">
          <ac:chgData name="OUYANG, Xiaomin" userId="7dbf9a9a-e2e7-4532-b76c-a4a334073812" providerId="ADAL" clId="{08947CC9-70B4-7B46-A134-ABC5389D3C3F}" dt="2022-10-16T13:54:48.547" v="1096"/>
          <ac:picMkLst>
            <pc:docMk/>
            <pc:sldMk cId="1820370327" sldId="372"/>
            <ac:picMk id="51" creationId="{AA0790D6-07BA-2E56-59DC-175234A2297E}"/>
          </ac:picMkLst>
        </pc:picChg>
        <pc:picChg chg="add mod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53" creationId="{6D513A67-5169-B28B-3487-B63975B6EAE0}"/>
          </ac:picMkLst>
        </pc:picChg>
        <pc:picChg chg="add del mod">
          <ac:chgData name="OUYANG, Xiaomin" userId="7dbf9a9a-e2e7-4532-b76c-a4a334073812" providerId="ADAL" clId="{08947CC9-70B4-7B46-A134-ABC5389D3C3F}" dt="2022-10-17T12:21:31.218" v="3549" actId="478"/>
          <ac:picMkLst>
            <pc:docMk/>
            <pc:sldMk cId="1820370327" sldId="372"/>
            <ac:picMk id="54" creationId="{2BFE50F1-7708-7CA1-FF4A-1C5A55F38207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56" creationId="{32341542-A6A4-3472-3A4A-4ED6955D77DA}"/>
          </ac:picMkLst>
        </pc:picChg>
        <pc:picChg chg="add del mod">
          <ac:chgData name="OUYANG, Xiaomin" userId="7dbf9a9a-e2e7-4532-b76c-a4a334073812" providerId="ADAL" clId="{08947CC9-70B4-7B46-A134-ABC5389D3C3F}" dt="2022-10-17T12:19:13.463" v="3532"/>
          <ac:picMkLst>
            <pc:docMk/>
            <pc:sldMk cId="1820370327" sldId="372"/>
            <ac:picMk id="63" creationId="{15399D8E-A1B6-89DB-7EEB-5EB5B474992A}"/>
          </ac:picMkLst>
        </pc:picChg>
        <pc:picChg chg="add mod modCrop">
          <ac:chgData name="OUYANG, Xiaomin" userId="7dbf9a9a-e2e7-4532-b76c-a4a334073812" providerId="ADAL" clId="{08947CC9-70B4-7B46-A134-ABC5389D3C3F}" dt="2022-10-18T13:17:48.665" v="17851" actId="1076"/>
          <ac:picMkLst>
            <pc:docMk/>
            <pc:sldMk cId="1820370327" sldId="372"/>
            <ac:picMk id="64" creationId="{462B0CDA-432D-A458-2B01-507F89655576}"/>
          </ac:picMkLst>
        </pc:picChg>
        <pc:picChg chg="mod">
          <ac:chgData name="OUYANG, Xiaomin" userId="7dbf9a9a-e2e7-4532-b76c-a4a334073812" providerId="ADAL" clId="{08947CC9-70B4-7B46-A134-ABC5389D3C3F}" dt="2022-10-16T13:55:23.152" v="1100"/>
          <ac:picMkLst>
            <pc:docMk/>
            <pc:sldMk cId="1820370327" sldId="372"/>
            <ac:picMk id="64" creationId="{C7ACDD70-4CFF-DDB5-3379-73374387E788}"/>
          </ac:picMkLst>
        </pc:picChg>
        <pc:picChg chg="mod">
          <ac:chgData name="OUYANG, Xiaomin" userId="7dbf9a9a-e2e7-4532-b76c-a4a334073812" providerId="ADAL" clId="{08947CC9-70B4-7B46-A134-ABC5389D3C3F}" dt="2022-10-17T12:20:37.460" v="3543"/>
          <ac:picMkLst>
            <pc:docMk/>
            <pc:sldMk cId="1820370327" sldId="372"/>
            <ac:picMk id="71" creationId="{7E895225-F42E-FB71-3C51-3C0DC5E54504}"/>
          </ac:picMkLst>
        </pc:picChg>
        <pc:picChg chg="add del mod">
          <ac:chgData name="OUYANG, Xiaomin" userId="7dbf9a9a-e2e7-4532-b76c-a4a334073812" providerId="ADAL" clId="{08947CC9-70B4-7B46-A134-ABC5389D3C3F}" dt="2022-10-16T13:55:29.436" v="1104" actId="478"/>
          <ac:picMkLst>
            <pc:docMk/>
            <pc:sldMk cId="1820370327" sldId="372"/>
            <ac:picMk id="82" creationId="{77D48182-FF5F-19A5-7B92-068AA9827639}"/>
          </ac:picMkLst>
        </pc:picChg>
        <pc:picChg chg="add mod">
          <ac:chgData name="OUYANG, Xiaomin" userId="7dbf9a9a-e2e7-4532-b76c-a4a334073812" providerId="ADAL" clId="{08947CC9-70B4-7B46-A134-ABC5389D3C3F}" dt="2022-10-17T12:22:18.480" v="3568" actId="164"/>
          <ac:picMkLst>
            <pc:docMk/>
            <pc:sldMk cId="1820370327" sldId="372"/>
            <ac:picMk id="83" creationId="{BA4D44C8-B91F-790D-85A9-05D466315AD0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85" creationId="{5526C859-AF9B-0E85-C4CF-54D8ADC138D7}"/>
          </ac:picMkLst>
        </pc:picChg>
        <pc:picChg chg="add del mod">
          <ac:chgData name="OUYANG, Xiaomin" userId="7dbf9a9a-e2e7-4532-b76c-a4a334073812" providerId="ADAL" clId="{08947CC9-70B4-7B46-A134-ABC5389D3C3F}" dt="2022-10-18T07:06:00.031" v="13444" actId="478"/>
          <ac:picMkLst>
            <pc:docMk/>
            <pc:sldMk cId="1820370327" sldId="372"/>
            <ac:picMk id="88" creationId="{F1BDCF7C-70ED-034E-45DA-93AED7E87B89}"/>
          </ac:picMkLst>
        </pc:picChg>
        <pc:picChg chg="mod">
          <ac:chgData name="OUYANG, Xiaomin" userId="7dbf9a9a-e2e7-4532-b76c-a4a334073812" providerId="ADAL" clId="{08947CC9-70B4-7B46-A134-ABC5389D3C3F}" dt="2022-10-16T13:55:40.406" v="1105"/>
          <ac:picMkLst>
            <pc:docMk/>
            <pc:sldMk cId="1820370327" sldId="372"/>
            <ac:picMk id="93" creationId="{6B8BD306-1174-3896-FD91-4CB6D89FB511}"/>
          </ac:picMkLst>
        </pc:picChg>
        <pc:picChg chg="add del mod">
          <ac:chgData name="OUYANG, Xiaomin" userId="7dbf9a9a-e2e7-4532-b76c-a4a334073812" providerId="ADAL" clId="{08947CC9-70B4-7B46-A134-ABC5389D3C3F}" dt="2022-10-16T13:55:22.774" v="1099" actId="478"/>
          <ac:picMkLst>
            <pc:docMk/>
            <pc:sldMk cId="1820370327" sldId="372"/>
            <ac:picMk id="96" creationId="{FBF523DC-2075-93CC-BF0D-6BFB0B89D7B0}"/>
          </ac:picMkLst>
        </pc:picChg>
        <pc:picChg chg="add del mod">
          <ac:chgData name="OUYANG, Xiaomin" userId="7dbf9a9a-e2e7-4532-b76c-a4a334073812" providerId="ADAL" clId="{08947CC9-70B4-7B46-A134-ABC5389D3C3F}" dt="2022-10-18T07:17:04.097" v="13536" actId="478"/>
          <ac:picMkLst>
            <pc:docMk/>
            <pc:sldMk cId="1820370327" sldId="372"/>
            <ac:picMk id="106" creationId="{2CE2DF87-A08A-24B2-F287-E6536CF69D48}"/>
          </ac:picMkLst>
        </pc:picChg>
        <pc:picChg chg="del mod">
          <ac:chgData name="OUYANG, Xiaomin" userId="7dbf9a9a-e2e7-4532-b76c-a4a334073812" providerId="ADAL" clId="{08947CC9-70B4-7B46-A134-ABC5389D3C3F}" dt="2022-10-16T14:07:03.518" v="1140" actId="478"/>
          <ac:picMkLst>
            <pc:docMk/>
            <pc:sldMk cId="1820370327" sldId="372"/>
            <ac:picMk id="106" creationId="{92D86216-FF6F-96D6-9D1B-F0C2B7525A89}"/>
          </ac:picMkLst>
        </pc:picChg>
        <pc:picChg chg="add del mod">
          <ac:chgData name="OUYANG, Xiaomin" userId="7dbf9a9a-e2e7-4532-b76c-a4a334073812" providerId="ADAL" clId="{08947CC9-70B4-7B46-A134-ABC5389D3C3F}" dt="2022-10-16T13:56:17.136" v="1111" actId="478"/>
          <ac:picMkLst>
            <pc:docMk/>
            <pc:sldMk cId="1820370327" sldId="372"/>
            <ac:picMk id="114" creationId="{A3BD0478-91FD-90FA-B4EE-11FC276D166F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17" creationId="{92339C26-FB04-DDB1-C2A8-E8DFCECA1739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8" creationId="{F0AEFC0D-AAC8-C681-7B26-1874A7458118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19" creationId="{0BA78D82-562A-BB25-FEE8-288D80FE7B26}"/>
          </ac:picMkLst>
        </pc:picChg>
        <pc:picChg chg="add del mod">
          <ac:chgData name="OUYANG, Xiaomin" userId="7dbf9a9a-e2e7-4532-b76c-a4a334073812" providerId="ADAL" clId="{08947CC9-70B4-7B46-A134-ABC5389D3C3F}" dt="2022-10-18T07:17:07.853" v="13538"/>
          <ac:picMkLst>
            <pc:docMk/>
            <pc:sldMk cId="1820370327" sldId="372"/>
            <ac:picMk id="120" creationId="{EF1440CB-156C-A777-23FD-2D73FB7D7A50}"/>
          </ac:picMkLst>
        </pc:picChg>
        <pc:picChg chg="add del mod modCrop">
          <ac:chgData name="OUYANG, Xiaomin" userId="7dbf9a9a-e2e7-4532-b76c-a4a334073812" providerId="ADAL" clId="{08947CC9-70B4-7B46-A134-ABC5389D3C3F}" dt="2022-10-18T13:17:27.635" v="17846" actId="478"/>
          <ac:picMkLst>
            <pc:docMk/>
            <pc:sldMk cId="1820370327" sldId="372"/>
            <ac:picMk id="121" creationId="{F10E0FC0-BC3D-C935-313F-5866FDD8C596}"/>
          </ac:picMkLst>
        </pc:picChg>
        <pc:picChg chg="add mod">
          <ac:chgData name="OUYANG, Xiaomin" userId="7dbf9a9a-e2e7-4532-b76c-a4a334073812" providerId="ADAL" clId="{08947CC9-70B4-7B46-A134-ABC5389D3C3F}" dt="2022-10-18T13:17:55.764" v="17853" actId="1076"/>
          <ac:picMkLst>
            <pc:docMk/>
            <pc:sldMk cId="1820370327" sldId="372"/>
            <ac:picMk id="123" creationId="{210D4EB7-D4EA-816E-A5C0-A74EAEC6ADCB}"/>
          </ac:picMkLst>
        </pc:picChg>
        <pc:picChg chg="mod">
          <ac:chgData name="OUYANG, Xiaomin" userId="7dbf9a9a-e2e7-4532-b76c-a4a334073812" providerId="ADAL" clId="{08947CC9-70B4-7B46-A134-ABC5389D3C3F}" dt="2022-10-16T13:56:17.830" v="1112"/>
          <ac:picMkLst>
            <pc:docMk/>
            <pc:sldMk cId="1820370327" sldId="372"/>
            <ac:picMk id="125" creationId="{C82B9CB4-026B-0F3D-3632-FF9169ADB9E6}"/>
          </ac:picMkLst>
        </pc:picChg>
        <pc:picChg chg="add del mod">
          <ac:chgData name="OUYANG, Xiaomin" userId="7dbf9a9a-e2e7-4532-b76c-a4a334073812" providerId="ADAL" clId="{08947CC9-70B4-7B46-A134-ABC5389D3C3F}" dt="2022-10-18T07:26:24.722" v="13665" actId="478"/>
          <ac:picMkLst>
            <pc:docMk/>
            <pc:sldMk cId="1820370327" sldId="372"/>
            <ac:picMk id="128" creationId="{09B1D642-0171-9B24-02E4-7C98AAA7FF7E}"/>
          </ac:picMkLst>
        </pc:picChg>
        <pc:picChg chg="add del mod">
          <ac:chgData name="OUYANG, Xiaomin" userId="7dbf9a9a-e2e7-4532-b76c-a4a334073812" providerId="ADAL" clId="{08947CC9-70B4-7B46-A134-ABC5389D3C3F}" dt="2022-10-18T08:54:45.937" v="15006" actId="478"/>
          <ac:picMkLst>
            <pc:docMk/>
            <pc:sldMk cId="1820370327" sldId="372"/>
            <ac:picMk id="130" creationId="{9AC55431-40A9-CA9A-449A-8364E4733ED0}"/>
          </ac:picMkLst>
        </pc:picChg>
        <pc:picChg chg="add mod">
          <ac:chgData name="OUYANG, Xiaomin" userId="7dbf9a9a-e2e7-4532-b76c-a4a334073812" providerId="ADAL" clId="{08947CC9-70B4-7B46-A134-ABC5389D3C3F}" dt="2022-10-18T13:19:42.233" v="17870" actId="1037"/>
          <ac:picMkLst>
            <pc:docMk/>
            <pc:sldMk cId="1820370327" sldId="372"/>
            <ac:picMk id="135" creationId="{59D7FD06-4C47-B8CE-516E-741DB9AF07D5}"/>
          </ac:picMkLst>
        </pc:picChg>
        <pc:picChg chg="add mod">
          <ac:chgData name="OUYANG, Xiaomin" userId="7dbf9a9a-e2e7-4532-b76c-a4a334073812" providerId="ADAL" clId="{08947CC9-70B4-7B46-A134-ABC5389D3C3F}" dt="2022-10-18T08:54:52.487" v="15010" actId="1076"/>
          <ac:picMkLst>
            <pc:docMk/>
            <pc:sldMk cId="1820370327" sldId="372"/>
            <ac:picMk id="138" creationId="{E9DEF75C-B356-72CD-5E76-F131877A1544}"/>
          </ac:picMkLst>
        </pc:picChg>
        <pc:picChg chg="add del mod">
          <ac:chgData name="OUYANG, Xiaomin" userId="7dbf9a9a-e2e7-4532-b76c-a4a334073812" providerId="ADAL" clId="{08947CC9-70B4-7B46-A134-ABC5389D3C3F}" dt="2022-10-17T11:54:43.417" v="3451" actId="478"/>
          <ac:picMkLst>
            <pc:docMk/>
            <pc:sldMk cId="1820370327" sldId="372"/>
            <ac:picMk id="140" creationId="{B5FDD184-1A91-39C7-7CF8-015DC771040D}"/>
          </ac:picMkLst>
        </pc:picChg>
        <pc:picChg chg="add del mod">
          <ac:chgData name="OUYANG, Xiaomin" userId="7dbf9a9a-e2e7-4532-b76c-a4a334073812" providerId="ADAL" clId="{08947CC9-70B4-7B46-A134-ABC5389D3C3F}" dt="2022-10-18T13:18:22.095" v="17859" actId="478"/>
          <ac:picMkLst>
            <pc:docMk/>
            <pc:sldMk cId="1820370327" sldId="372"/>
            <ac:picMk id="142" creationId="{95480EE0-7EF3-CA1C-AFD9-1BA26ECC7D35}"/>
          </ac:picMkLst>
        </pc:picChg>
        <pc:picChg chg="mod">
          <ac:chgData name="OUYANG, Xiaomin" userId="7dbf9a9a-e2e7-4532-b76c-a4a334073812" providerId="ADAL" clId="{08947CC9-70B4-7B46-A134-ABC5389D3C3F}" dt="2022-10-16T14:03:04.709" v="1130"/>
          <ac:picMkLst>
            <pc:docMk/>
            <pc:sldMk cId="1820370327" sldId="372"/>
            <ac:picMk id="144" creationId="{7428C1D8-36B6-694E-62CA-AFB527681A7B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0" creationId="{66D49A1F-1317-A88C-B6AB-95A10B36B2ED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1" creationId="{100D905B-9868-6090-7BD7-B3B4F7931178}"/>
          </ac:picMkLst>
        </pc:picChg>
        <pc:picChg chg="add del mod">
          <ac:chgData name="OUYANG, Xiaomin" userId="7dbf9a9a-e2e7-4532-b76c-a4a334073812" providerId="ADAL" clId="{08947CC9-70B4-7B46-A134-ABC5389D3C3F}" dt="2022-10-18T13:17:02.851" v="17842"/>
          <ac:picMkLst>
            <pc:docMk/>
            <pc:sldMk cId="1820370327" sldId="372"/>
            <ac:picMk id="152" creationId="{6B1CEFF5-4060-E6B1-1335-F7C495F5256D}"/>
          </ac:picMkLst>
        </pc:picChg>
        <pc:picChg chg="add mod">
          <ac:chgData name="OUYANG, Xiaomin" userId="7dbf9a9a-e2e7-4532-b76c-a4a334073812" providerId="ADAL" clId="{08947CC9-70B4-7B46-A134-ABC5389D3C3F}" dt="2022-10-18T13:19:23.970" v="17867" actId="1038"/>
          <ac:picMkLst>
            <pc:docMk/>
            <pc:sldMk cId="1820370327" sldId="372"/>
            <ac:picMk id="154" creationId="{C1D7A3E8-F012-B282-0762-C15266EAB8EF}"/>
          </ac:picMkLst>
        </pc:picChg>
        <pc:picChg chg="add del mod">
          <ac:chgData name="OUYANG, Xiaomin" userId="7dbf9a9a-e2e7-4532-b76c-a4a334073812" providerId="ADAL" clId="{08947CC9-70B4-7B46-A134-ABC5389D3C3F}" dt="2022-10-16T14:06:48.842" v="1134" actId="478"/>
          <ac:picMkLst>
            <pc:docMk/>
            <pc:sldMk cId="1820370327" sldId="372"/>
            <ac:picMk id="159" creationId="{0F34F36F-4EE3-1288-929B-8ADFB51857C2}"/>
          </ac:picMkLst>
        </pc:picChg>
        <pc:picChg chg="mod">
          <ac:chgData name="OUYANG, Xiaomin" userId="7dbf9a9a-e2e7-4532-b76c-a4a334073812" providerId="ADAL" clId="{08947CC9-70B4-7B46-A134-ABC5389D3C3F}" dt="2022-10-16T14:06:49.625" v="1135"/>
          <ac:picMkLst>
            <pc:docMk/>
            <pc:sldMk cId="1820370327" sldId="372"/>
            <ac:picMk id="165" creationId="{26BE1DF1-0FDE-934A-9102-BD991CC79EAC}"/>
          </ac:picMkLst>
        </pc:picChg>
        <pc:picChg chg="add del mod">
          <ac:chgData name="OUYANG, Xiaomin" userId="7dbf9a9a-e2e7-4532-b76c-a4a334073812" providerId="ADAL" clId="{08947CC9-70B4-7B46-A134-ABC5389D3C3F}" dt="2022-10-16T14:10:27.103" v="1148" actId="478"/>
          <ac:picMkLst>
            <pc:docMk/>
            <pc:sldMk cId="1820370327" sldId="372"/>
            <ac:picMk id="180" creationId="{9094B4AE-9007-2437-D0BC-181B559D50FF}"/>
          </ac:picMkLst>
        </pc:picChg>
        <pc:picChg chg="mod">
          <ac:chgData name="OUYANG, Xiaomin" userId="7dbf9a9a-e2e7-4532-b76c-a4a334073812" providerId="ADAL" clId="{08947CC9-70B4-7B46-A134-ABC5389D3C3F}" dt="2022-10-16T14:10:27.600" v="1149"/>
          <ac:picMkLst>
            <pc:docMk/>
            <pc:sldMk cId="1820370327" sldId="372"/>
            <ac:picMk id="186" creationId="{81CC7A0D-CEFB-222B-7064-3AA9064835A6}"/>
          </ac:picMkLst>
        </pc:picChg>
        <pc:picChg chg="add del mod">
          <ac:chgData name="OUYANG, Xiaomin" userId="7dbf9a9a-e2e7-4532-b76c-a4a334073812" providerId="ADAL" clId="{08947CC9-70B4-7B46-A134-ABC5389D3C3F}" dt="2022-10-16T14:11:31.151" v="1155" actId="478"/>
          <ac:picMkLst>
            <pc:docMk/>
            <pc:sldMk cId="1820370327" sldId="372"/>
            <ac:picMk id="201" creationId="{F97D1094-BC80-F5F9-FAE5-03C79757B43A}"/>
          </ac:picMkLst>
        </pc:picChg>
        <pc:picChg chg="mod">
          <ac:chgData name="OUYANG, Xiaomin" userId="7dbf9a9a-e2e7-4532-b76c-a4a334073812" providerId="ADAL" clId="{08947CC9-70B4-7B46-A134-ABC5389D3C3F}" dt="2022-10-16T14:11:31.736" v="1156"/>
          <ac:picMkLst>
            <pc:docMk/>
            <pc:sldMk cId="1820370327" sldId="372"/>
            <ac:picMk id="207" creationId="{CD62E116-E02F-2C1D-A5F4-A4E91B1F4791}"/>
          </ac:picMkLst>
        </pc:picChg>
        <pc:picChg chg="add del mod">
          <ac:chgData name="OUYANG, Xiaomin" userId="7dbf9a9a-e2e7-4532-b76c-a4a334073812" providerId="ADAL" clId="{08947CC9-70B4-7B46-A134-ABC5389D3C3F}" dt="2022-10-16T14:12:33.976" v="1162" actId="478"/>
          <ac:picMkLst>
            <pc:docMk/>
            <pc:sldMk cId="1820370327" sldId="372"/>
            <ac:picMk id="222" creationId="{E3F72146-07F8-9EFE-E332-E9C68D065E9F}"/>
          </ac:picMkLst>
        </pc:picChg>
        <pc:picChg chg="mod">
          <ac:chgData name="OUYANG, Xiaomin" userId="7dbf9a9a-e2e7-4532-b76c-a4a334073812" providerId="ADAL" clId="{08947CC9-70B4-7B46-A134-ABC5389D3C3F}" dt="2022-10-16T14:12:34.326" v="1163"/>
          <ac:picMkLst>
            <pc:docMk/>
            <pc:sldMk cId="1820370327" sldId="372"/>
            <ac:picMk id="228" creationId="{A74B0876-84C5-B5F3-7203-742BF3BA7FCC}"/>
          </ac:picMkLst>
        </pc:picChg>
        <pc:picChg chg="add del mod">
          <ac:chgData name="OUYANG, Xiaomin" userId="7dbf9a9a-e2e7-4532-b76c-a4a334073812" providerId="ADAL" clId="{08947CC9-70B4-7B46-A134-ABC5389D3C3F}" dt="2022-10-16T14:32:10.538" v="1211" actId="478"/>
          <ac:picMkLst>
            <pc:docMk/>
            <pc:sldMk cId="1820370327" sldId="372"/>
            <ac:picMk id="243" creationId="{5D10DB09-4C56-BE5D-ECDF-23E282839913}"/>
          </ac:picMkLst>
        </pc:picChg>
        <pc:picChg chg="mod">
          <ac:chgData name="OUYANG, Xiaomin" userId="7dbf9a9a-e2e7-4532-b76c-a4a334073812" providerId="ADAL" clId="{08947CC9-70B4-7B46-A134-ABC5389D3C3F}" dt="2022-10-16T14:32:10.850" v="1212"/>
          <ac:picMkLst>
            <pc:docMk/>
            <pc:sldMk cId="1820370327" sldId="372"/>
            <ac:picMk id="249" creationId="{403767AE-0F27-56A1-83C9-B33ED3FF97C9}"/>
          </ac:picMkLst>
        </pc:picChg>
        <pc:picChg chg="mod">
          <ac:chgData name="OUYANG, Xiaomin" userId="7dbf9a9a-e2e7-4532-b76c-a4a334073812" providerId="ADAL" clId="{08947CC9-70B4-7B46-A134-ABC5389D3C3F}" dt="2022-10-16T14:32:36.212" v="1214"/>
          <ac:picMkLst>
            <pc:docMk/>
            <pc:sldMk cId="1820370327" sldId="372"/>
            <ac:picMk id="269" creationId="{BBBC5B17-5D9B-E4DF-40FC-30C29403F379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4" creationId="{F55FBBE4-5CB6-85D4-F60B-271ADB68FA51}"/>
          </ac:picMkLst>
        </pc:picChg>
        <pc:picChg chg="add del mod">
          <ac:chgData name="OUYANG, Xiaomin" userId="7dbf9a9a-e2e7-4532-b76c-a4a334073812" providerId="ADAL" clId="{08947CC9-70B4-7B46-A134-ABC5389D3C3F}" dt="2022-10-16T14:43:18.467" v="1397" actId="478"/>
          <ac:picMkLst>
            <pc:docMk/>
            <pc:sldMk cId="1820370327" sldId="372"/>
            <ac:picMk id="289" creationId="{C164A5B1-6F5A-5F00-68E3-82C21C0F079F}"/>
          </ac:picMkLst>
        </pc:picChg>
        <pc:picChg chg="mod">
          <ac:chgData name="OUYANG, Xiaomin" userId="7dbf9a9a-e2e7-4532-b76c-a4a334073812" providerId="ADAL" clId="{08947CC9-70B4-7B46-A134-ABC5389D3C3F}" dt="2022-10-16T14:43:19.772" v="1398"/>
          <ac:picMkLst>
            <pc:docMk/>
            <pc:sldMk cId="1820370327" sldId="372"/>
            <ac:picMk id="296" creationId="{F25F53D7-E64E-E243-3FB3-BC10D8AEF3DA}"/>
          </ac:picMkLst>
        </pc:picChg>
        <pc:picChg chg="add mod topLvl">
          <ac:chgData name="OUYANG, Xiaomin" userId="7dbf9a9a-e2e7-4532-b76c-a4a334073812" providerId="ADAL" clId="{08947CC9-70B4-7B46-A134-ABC5389D3C3F}" dt="2022-10-17T10:04:14.406" v="2771" actId="164"/>
          <ac:picMkLst>
            <pc:docMk/>
            <pc:sldMk cId="1820370327" sldId="372"/>
            <ac:picMk id="311" creationId="{D0F3A0F4-DA31-E9A5-5735-60D80FB2C430}"/>
          </ac:picMkLst>
        </pc:picChg>
        <pc:picChg chg="add del mod topLvl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16" creationId="{1795B59B-F8DA-1B40-E5CD-4460CB4B607B}"/>
          </ac:picMkLst>
        </pc:picChg>
        <pc:picChg chg="add del mod">
          <ac:chgData name="OUYANG, Xiaomin" userId="7dbf9a9a-e2e7-4532-b76c-a4a334073812" providerId="ADAL" clId="{08947CC9-70B4-7B46-A134-ABC5389D3C3F}" dt="2022-10-17T10:17:20.447" v="2838" actId="478"/>
          <ac:picMkLst>
            <pc:docMk/>
            <pc:sldMk cId="1820370327" sldId="372"/>
            <ac:picMk id="320" creationId="{54B1825E-A998-C8F9-786B-43EBDB632416}"/>
          </ac:picMkLst>
        </pc:picChg>
        <pc:picChg chg="mod">
          <ac:chgData name="OUYANG, Xiaomin" userId="7dbf9a9a-e2e7-4532-b76c-a4a334073812" providerId="ADAL" clId="{08947CC9-70B4-7B46-A134-ABC5389D3C3F}" dt="2022-10-17T10:15:31.375" v="2820"/>
          <ac:picMkLst>
            <pc:docMk/>
            <pc:sldMk cId="1820370327" sldId="372"/>
            <ac:picMk id="331" creationId="{4F70F799-4FBD-F2C9-4B7B-9CCB1B085F28}"/>
          </ac:picMkLst>
        </pc:picChg>
        <pc:picChg chg="add del mod">
          <ac:chgData name="OUYANG, Xiaomin" userId="7dbf9a9a-e2e7-4532-b76c-a4a334073812" providerId="ADAL" clId="{08947CC9-70B4-7B46-A134-ABC5389D3C3F}" dt="2022-10-17T11:20:30.542" v="3335" actId="478"/>
          <ac:picMkLst>
            <pc:docMk/>
            <pc:sldMk cId="1820370327" sldId="372"/>
            <ac:picMk id="346" creationId="{2EAF884E-AA97-E57F-8B91-654F1EA0A776}"/>
          </ac:picMkLst>
        </pc:picChg>
        <pc:picChg chg="add del mod">
          <ac:chgData name="OUYANG, Xiaomin" userId="7dbf9a9a-e2e7-4532-b76c-a4a334073812" providerId="ADAL" clId="{08947CC9-70B4-7B46-A134-ABC5389D3C3F}" dt="2022-10-17T11:21:33.137" v="3352" actId="478"/>
          <ac:picMkLst>
            <pc:docMk/>
            <pc:sldMk cId="1820370327" sldId="372"/>
            <ac:picMk id="349" creationId="{E39AA9F3-DB90-A804-6E89-E829F35E0FF9}"/>
          </ac:picMkLst>
        </pc:picChg>
        <pc:picChg chg="add del mod">
          <ac:chgData name="OUYANG, Xiaomin" userId="7dbf9a9a-e2e7-4532-b76c-a4a334073812" providerId="ADAL" clId="{08947CC9-70B4-7B46-A134-ABC5389D3C3F}" dt="2022-10-18T07:06:02.284" v="13446" actId="478"/>
          <ac:picMkLst>
            <pc:docMk/>
            <pc:sldMk cId="1820370327" sldId="372"/>
            <ac:picMk id="353" creationId="{8AB886E7-43E5-71E1-DA5D-4EF9D287AEFF}"/>
          </ac:picMkLst>
        </pc:picChg>
        <pc:picChg chg="mod">
          <ac:chgData name="OUYANG, Xiaomin" userId="7dbf9a9a-e2e7-4532-b76c-a4a334073812" providerId="ADAL" clId="{08947CC9-70B4-7B46-A134-ABC5389D3C3F}" dt="2022-10-17T11:20:31.622" v="3336"/>
          <ac:picMkLst>
            <pc:docMk/>
            <pc:sldMk cId="1820370327" sldId="372"/>
            <ac:picMk id="359" creationId="{31CAAFD5-9AFF-3645-8869-9BE77472C685}"/>
          </ac:picMkLst>
        </pc:picChg>
        <pc:picChg chg="add del mod">
          <ac:chgData name="OUYANG, Xiaomin" userId="7dbf9a9a-e2e7-4532-b76c-a4a334073812" providerId="ADAL" clId="{08947CC9-70B4-7B46-A134-ABC5389D3C3F}" dt="2022-10-17T11:20:42.136" v="3342" actId="478"/>
          <ac:picMkLst>
            <pc:docMk/>
            <pc:sldMk cId="1820370327" sldId="372"/>
            <ac:picMk id="377" creationId="{FCA47F13-74A0-FA12-C052-4912F3705E0F}"/>
          </ac:picMkLst>
        </pc:picChg>
        <pc:picChg chg="mod">
          <ac:chgData name="OUYANG, Xiaomin" userId="7dbf9a9a-e2e7-4532-b76c-a4a334073812" providerId="ADAL" clId="{08947CC9-70B4-7B46-A134-ABC5389D3C3F}" dt="2022-10-17T11:20:49.629" v="3343"/>
          <ac:picMkLst>
            <pc:docMk/>
            <pc:sldMk cId="1820370327" sldId="372"/>
            <ac:picMk id="383" creationId="{46A4587C-4FD6-150C-995C-44C5920A6BCD}"/>
          </ac:picMkLst>
        </pc:picChg>
        <pc:picChg chg="add del mod">
          <ac:chgData name="OUYANG, Xiaomin" userId="7dbf9a9a-e2e7-4532-b76c-a4a334073812" providerId="ADAL" clId="{08947CC9-70B4-7B46-A134-ABC5389D3C3F}" dt="2022-10-17T12:00:56.583" v="3484" actId="478"/>
          <ac:picMkLst>
            <pc:docMk/>
            <pc:sldMk cId="1820370327" sldId="372"/>
            <ac:picMk id="398" creationId="{FBB18483-249D-3A22-62E4-858A90B530AF}"/>
          </ac:picMkLst>
        </pc:picChg>
        <pc:picChg chg="add del mod">
          <ac:chgData name="OUYANG, Xiaomin" userId="7dbf9a9a-e2e7-4532-b76c-a4a334073812" providerId="ADAL" clId="{08947CC9-70B4-7B46-A134-ABC5389D3C3F}" dt="2022-10-17T11:21:45.883" v="3353" actId="478"/>
          <ac:picMkLst>
            <pc:docMk/>
            <pc:sldMk cId="1820370327" sldId="372"/>
            <ac:picMk id="403" creationId="{27AC9DAF-9CB6-A03C-E55C-89587ECE8DD7}"/>
          </ac:picMkLst>
        </pc:picChg>
        <pc:picChg chg="add del mod">
          <ac:chgData name="OUYANG, Xiaomin" userId="7dbf9a9a-e2e7-4532-b76c-a4a334073812" providerId="ADAL" clId="{08947CC9-70B4-7B46-A134-ABC5389D3C3F}" dt="2022-10-17T12:00:57.495" v="3485" actId="478"/>
          <ac:picMkLst>
            <pc:docMk/>
            <pc:sldMk cId="1820370327" sldId="372"/>
            <ac:picMk id="409" creationId="{1965654B-B01B-D36F-FAFA-0EAEF2A253B1}"/>
          </ac:picMkLst>
        </pc:picChg>
        <pc:cxnChg chg="mod">
          <ac:chgData name="OUYANG, Xiaomin" userId="7dbf9a9a-e2e7-4532-b76c-a4a334073812" providerId="ADAL" clId="{08947CC9-70B4-7B46-A134-ABC5389D3C3F}" dt="2022-10-16T13:23:42.562" v="846"/>
          <ac:cxnSpMkLst>
            <pc:docMk/>
            <pc:sldMk cId="1820370327" sldId="372"/>
            <ac:cxnSpMk id="16" creationId="{1AAA9913-BED2-3C37-7DA3-CBD619DB59F1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5" creationId="{DAADEC02-2937-7B0B-9332-066CA7397AF6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7" creationId="{9894CAB4-A1D4-935B-AC29-05A3F6EA410C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38" creationId="{3BAA1DE9-8510-B5D7-3B8D-79AF81C54D4C}"/>
          </ac:cxnSpMkLst>
        </pc:cxnChg>
        <pc:cxnChg chg="mod">
          <ac:chgData name="OUYANG, Xiaomin" userId="7dbf9a9a-e2e7-4532-b76c-a4a334073812" providerId="ADAL" clId="{08947CC9-70B4-7B46-A134-ABC5389D3C3F}" dt="2022-10-16T13:54:26.091" v="1091"/>
          <ac:cxnSpMkLst>
            <pc:docMk/>
            <pc:sldMk cId="1820370327" sldId="372"/>
            <ac:cxnSpMk id="38" creationId="{775D975B-57E0-CDD6-112E-DE812FB0E084}"/>
          </ac:cxnSpMkLst>
        </pc:cxnChg>
        <pc:cxnChg chg="mod">
          <ac:chgData name="OUYANG, Xiaomin" userId="7dbf9a9a-e2e7-4532-b76c-a4a334073812" providerId="ADAL" clId="{08947CC9-70B4-7B46-A134-ABC5389D3C3F}" dt="2022-10-17T12:00:58.678" v="3486"/>
          <ac:cxnSpMkLst>
            <pc:docMk/>
            <pc:sldMk cId="1820370327" sldId="372"/>
            <ac:cxnSpMk id="40" creationId="{CBCBEF1E-C543-299F-CA68-D7BFD289950B}"/>
          </ac:cxnSpMkLst>
        </pc:cxnChg>
        <pc:cxnChg chg="add del mod">
          <ac:chgData name="OUYANG, Xiaomin" userId="7dbf9a9a-e2e7-4532-b76c-a4a334073812" providerId="ADAL" clId="{08947CC9-70B4-7B46-A134-ABC5389D3C3F}" dt="2022-10-16T13:54:48.547" v="1096"/>
          <ac:cxnSpMkLst>
            <pc:docMk/>
            <pc:sldMk cId="1820370327" sldId="372"/>
            <ac:cxnSpMk id="45" creationId="{33471A94-46B2-6F3C-03A6-A70443F3DA12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0" creationId="{0BB83E30-E5A1-4B7D-8EC2-5E51BA573FF5}"/>
          </ac:cxnSpMkLst>
        </pc:cxnChg>
        <pc:cxnChg chg="add del mod">
          <ac:chgData name="OUYANG, Xiaomin" userId="7dbf9a9a-e2e7-4532-b76c-a4a334073812" providerId="ADAL" clId="{08947CC9-70B4-7B46-A134-ABC5389D3C3F}" dt="2022-10-17T12:01:21.295" v="3491"/>
          <ac:cxnSpMkLst>
            <pc:docMk/>
            <pc:sldMk cId="1820370327" sldId="372"/>
            <ac:cxnSpMk id="52" creationId="{434EF003-8B3D-4B55-6498-B2F5F16BE228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7" creationId="{3B898C28-2AD8-05B2-959C-998D36D8541B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8" creationId="{F333DA3E-42BB-9237-3730-F321F3305DE4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59" creationId="{9838A495-E5BE-A907-6977-ECE5B065D701}"/>
          </ac:cxnSpMkLst>
        </pc:cxnChg>
        <pc:cxnChg chg="mod">
          <ac:chgData name="OUYANG, Xiaomin" userId="7dbf9a9a-e2e7-4532-b76c-a4a334073812" providerId="ADAL" clId="{08947CC9-70B4-7B46-A134-ABC5389D3C3F}" dt="2022-10-17T12:18:05.694" v="3525"/>
          <ac:cxnSpMkLst>
            <pc:docMk/>
            <pc:sldMk cId="1820370327" sldId="372"/>
            <ac:cxnSpMk id="60" creationId="{649322F4-9246-8F03-18EB-737CC985B22A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60" creationId="{FEF6B35B-5975-9118-688C-1194DF46BA89}"/>
          </ac:cxnSpMkLst>
        </pc:cxnChg>
        <pc:cxnChg chg="add mod">
          <ac:chgData name="OUYANG, Xiaomin" userId="7dbf9a9a-e2e7-4532-b76c-a4a334073812" providerId="ADAL" clId="{08947CC9-70B4-7B46-A134-ABC5389D3C3F}" dt="2022-10-17T12:22:18.480" v="3568" actId="164"/>
          <ac:cxnSpMkLst>
            <pc:docMk/>
            <pc:sldMk cId="1820370327" sldId="372"/>
            <ac:cxnSpMk id="65" creationId="{B1CFFD9E-67D7-60FF-8DAF-040F75143376}"/>
          </ac:cxnSpMkLst>
        </pc:cxnChg>
        <pc:cxnChg chg="add del mod">
          <ac:chgData name="OUYANG, Xiaomin" userId="7dbf9a9a-e2e7-4532-b76c-a4a334073812" providerId="ADAL" clId="{08947CC9-70B4-7B46-A134-ABC5389D3C3F}" dt="2022-10-16T13:55:25.359" v="1101"/>
          <ac:cxnSpMkLst>
            <pc:docMk/>
            <pc:sldMk cId="1820370327" sldId="372"/>
            <ac:cxnSpMk id="70" creationId="{D1CECFD2-092B-7788-A583-D19B96C229AC}"/>
          </ac:cxnSpMkLst>
        </pc:cxnChg>
        <pc:cxnChg chg="mod">
          <ac:chgData name="OUYANG, Xiaomin" userId="7dbf9a9a-e2e7-4532-b76c-a4a334073812" providerId="ADAL" clId="{08947CC9-70B4-7B46-A134-ABC5389D3C3F}" dt="2022-10-17T12:20:37.460" v="3543"/>
          <ac:cxnSpMkLst>
            <pc:docMk/>
            <pc:sldMk cId="1820370327" sldId="372"/>
            <ac:cxnSpMk id="76" creationId="{B9E17033-E652-E924-0990-B1688B11B425}"/>
          </ac:cxnSpMkLst>
        </pc:cxnChg>
        <pc:cxnChg chg="mod">
          <ac:chgData name="OUYANG, Xiaomin" userId="7dbf9a9a-e2e7-4532-b76c-a4a334073812" providerId="ADAL" clId="{08947CC9-70B4-7B46-A134-ABC5389D3C3F}" dt="2022-10-16T13:55:23.152" v="1100"/>
          <ac:cxnSpMkLst>
            <pc:docMk/>
            <pc:sldMk cId="1820370327" sldId="372"/>
            <ac:cxnSpMk id="78" creationId="{8E4A9C48-61CB-BE66-3602-7BE4915D031C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5" creationId="{3C3FF666-D594-F211-B834-B08D2886DBAC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6" creationId="{CDD85423-AD64-55E1-3BEE-298991C164DD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7" creationId="{4A94BFB1-F496-BA11-28B7-566532243B7F}"/>
          </ac:cxnSpMkLst>
        </pc:cxnChg>
        <pc:cxnChg chg="add del mod">
          <ac:chgData name="OUYANG, Xiaomin" userId="7dbf9a9a-e2e7-4532-b76c-a4a334073812" providerId="ADAL" clId="{08947CC9-70B4-7B46-A134-ABC5389D3C3F}" dt="2022-10-17T12:21:34.721" v="3551"/>
          <ac:cxnSpMkLst>
            <pc:docMk/>
            <pc:sldMk cId="1820370327" sldId="372"/>
            <ac:cxnSpMk id="87" creationId="{CC33537C-3204-3E6C-68C7-BEDBDF170A3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8" creationId="{E40B3D79-E4EB-9FE7-F227-3719A0D3328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89" creationId="{5E894C7F-3ECB-7DE1-5BF1-E8C3DE780358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3" creationId="{90680AEB-C738-2D71-A7F7-5EF1F38B095F}"/>
          </ac:cxnSpMkLst>
        </pc:cxnChg>
        <pc:cxnChg chg="add del mod">
          <ac:chgData name="OUYANG, Xiaomin" userId="7dbf9a9a-e2e7-4532-b76c-a4a334073812" providerId="ADAL" clId="{08947CC9-70B4-7B46-A134-ABC5389D3C3F}" dt="2022-10-18T07:06:48.413" v="13448"/>
          <ac:cxnSpMkLst>
            <pc:docMk/>
            <pc:sldMk cId="1820370327" sldId="372"/>
            <ac:cxnSpMk id="105" creationId="{1F8B12E3-66DB-7023-B5D5-3984186656DA}"/>
          </ac:cxnSpMkLst>
        </pc:cxnChg>
        <pc:cxnChg chg="add del mod">
          <ac:chgData name="OUYANG, Xiaomin" userId="7dbf9a9a-e2e7-4532-b76c-a4a334073812" providerId="ADAL" clId="{08947CC9-70B4-7B46-A134-ABC5389D3C3F}" dt="2022-10-18T07:17:26.351" v="13545" actId="478"/>
          <ac:cxnSpMkLst>
            <pc:docMk/>
            <pc:sldMk cId="1820370327" sldId="372"/>
            <ac:cxnSpMk id="107" creationId="{135D6598-80D6-EDE8-52D8-9DCFE1667587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0" creationId="{24A16301-26DF-EC7F-7360-F19E27ACEB42}"/>
          </ac:cxnSpMkLst>
        </pc:cxnChg>
        <pc:cxnChg chg="mod">
          <ac:chgData name="OUYANG, Xiaomin" userId="7dbf9a9a-e2e7-4532-b76c-a4a334073812" providerId="ADAL" clId="{08947CC9-70B4-7B46-A134-ABC5389D3C3F}" dt="2022-10-16T13:55:40.406" v="1105"/>
          <ac:cxnSpMkLst>
            <pc:docMk/>
            <pc:sldMk cId="1820370327" sldId="372"/>
            <ac:cxnSpMk id="110" creationId="{54F43E1D-AB74-8189-A884-E3362DF05FA3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5" creationId="{208B0DB5-8E73-AD30-032F-7CD20906BD66}"/>
          </ac:cxnSpMkLst>
        </pc:cxnChg>
        <pc:cxnChg chg="add del mod">
          <ac:chgData name="OUYANG, Xiaomin" userId="7dbf9a9a-e2e7-4532-b76c-a4a334073812" providerId="ADAL" clId="{08947CC9-70B4-7B46-A134-ABC5389D3C3F}" dt="2022-10-18T07:17:07.853" v="13538"/>
          <ac:cxnSpMkLst>
            <pc:docMk/>
            <pc:sldMk cId="1820370327" sldId="372"/>
            <ac:cxnSpMk id="117" creationId="{3E9E8415-555D-6514-4960-45D9E0439A09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8" creationId="{5DCB3748-E173-E12A-3AD1-0A938B33D252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19" creationId="{2EB9A45E-922E-6D71-CFA9-E993000EA375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0" creationId="{F284CD82-0888-B239-2D7D-446B1DE3644F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21" creationId="{F492C6E3-B77B-81B3-6ECF-B2A6851C0830}"/>
          </ac:cxnSpMkLst>
        </pc:cxnChg>
        <pc:cxnChg chg="mod">
          <ac:chgData name="OUYANG, Xiaomin" userId="7dbf9a9a-e2e7-4532-b76c-a4a334073812" providerId="ADAL" clId="{08947CC9-70B4-7B46-A134-ABC5389D3C3F}" dt="2022-10-16T13:56:17.830" v="1112"/>
          <ac:cxnSpMkLst>
            <pc:docMk/>
            <pc:sldMk cId="1820370327" sldId="372"/>
            <ac:cxnSpMk id="136" creationId="{BA4FC279-DC83-ECAA-8812-D35FC3692C0A}"/>
          </ac:cxnSpMkLst>
        </pc:cxnChg>
        <pc:cxnChg chg="add del mod">
          <ac:chgData name="OUYANG, Xiaomin" userId="7dbf9a9a-e2e7-4532-b76c-a4a334073812" providerId="ADAL" clId="{08947CC9-70B4-7B46-A134-ABC5389D3C3F}" dt="2022-10-18T08:54:48.626" v="15008"/>
          <ac:cxnSpMkLst>
            <pc:docMk/>
            <pc:sldMk cId="1820370327" sldId="372"/>
            <ac:cxnSpMk id="137" creationId="{725B6021-EAE5-E432-5ADD-94F61E715959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3" creationId="{DD3AB916-F721-AA3E-7D36-29710CEDEE9E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7" creationId="{823E3735-E941-333E-E863-CA20E1931863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48" creationId="{B42F3708-E0B9-C5F2-CE5B-13347C5E8788}"/>
          </ac:cxnSpMkLst>
        </pc:cxnChg>
        <pc:cxnChg chg="add del mod">
          <ac:chgData name="OUYANG, Xiaomin" userId="7dbf9a9a-e2e7-4532-b76c-a4a334073812" providerId="ADAL" clId="{08947CC9-70B4-7B46-A134-ABC5389D3C3F}" dt="2022-10-18T13:17:02.851" v="17842"/>
          <ac:cxnSpMkLst>
            <pc:docMk/>
            <pc:sldMk cId="1820370327" sldId="372"/>
            <ac:cxnSpMk id="149" creationId="{4F28A8E4-D2E3-F57C-BA26-F4D6C916A326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0" creationId="{FC7AB861-3D5E-7847-C456-E720D63747D8}"/>
          </ac:cxnSpMkLst>
        </pc:cxnChg>
        <pc:cxnChg chg="mod">
          <ac:chgData name="OUYANG, Xiaomin" userId="7dbf9a9a-e2e7-4532-b76c-a4a334073812" providerId="ADAL" clId="{08947CC9-70B4-7B46-A134-ABC5389D3C3F}" dt="2022-10-16T14:03:04.709" v="1130"/>
          <ac:cxnSpMkLst>
            <pc:docMk/>
            <pc:sldMk cId="1820370327" sldId="372"/>
            <ac:cxnSpMk id="151" creationId="{8A1F06E4-8CDF-BBEA-E7BC-C0C030417F36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69" creationId="{AF909E50-ECF7-52C4-19D8-54D766709E9E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1" creationId="{8A3C8314-109F-E181-2A0D-DEB6F21556CC}"/>
          </ac:cxnSpMkLst>
        </pc:cxnChg>
        <pc:cxnChg chg="mod">
          <ac:chgData name="OUYANG, Xiaomin" userId="7dbf9a9a-e2e7-4532-b76c-a4a334073812" providerId="ADAL" clId="{08947CC9-70B4-7B46-A134-ABC5389D3C3F}" dt="2022-10-16T14:06:49.625" v="1135"/>
          <ac:cxnSpMkLst>
            <pc:docMk/>
            <pc:sldMk cId="1820370327" sldId="372"/>
            <ac:cxnSpMk id="172" creationId="{B54FCB16-469F-EB9D-CF5C-67D167344B5E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0" creationId="{6E6ED6B2-F7B3-A95A-6D06-B7F46CD58F0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2" creationId="{32665F65-BD7B-8FC4-4660-AF117A3FB6D3}"/>
          </ac:cxnSpMkLst>
        </pc:cxnChg>
        <pc:cxnChg chg="mod">
          <ac:chgData name="OUYANG, Xiaomin" userId="7dbf9a9a-e2e7-4532-b76c-a4a334073812" providerId="ADAL" clId="{08947CC9-70B4-7B46-A134-ABC5389D3C3F}" dt="2022-10-16T14:10:27.600" v="1149"/>
          <ac:cxnSpMkLst>
            <pc:docMk/>
            <pc:sldMk cId="1820370327" sldId="372"/>
            <ac:cxnSpMk id="193" creationId="{3A6208B0-0101-DAD9-2E86-4D1A33207330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1" creationId="{F1985043-3F1F-3BF5-79BA-E1353573896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3" creationId="{3A874242-384E-9978-A5AF-3EEE6EB157F2}"/>
          </ac:cxnSpMkLst>
        </pc:cxnChg>
        <pc:cxnChg chg="mod">
          <ac:chgData name="OUYANG, Xiaomin" userId="7dbf9a9a-e2e7-4532-b76c-a4a334073812" providerId="ADAL" clId="{08947CC9-70B4-7B46-A134-ABC5389D3C3F}" dt="2022-10-16T14:11:31.736" v="1156"/>
          <ac:cxnSpMkLst>
            <pc:docMk/>
            <pc:sldMk cId="1820370327" sldId="372"/>
            <ac:cxnSpMk id="214" creationId="{BD5F8206-A8E3-8335-4F13-F51EB398B643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2" creationId="{7765D02A-6DF6-E90B-FDF0-D43C7F99C6BA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4" creationId="{B5659F1C-5938-DFDD-BB38-835D0572509F}"/>
          </ac:cxnSpMkLst>
        </pc:cxnChg>
        <pc:cxnChg chg="mod">
          <ac:chgData name="OUYANG, Xiaomin" userId="7dbf9a9a-e2e7-4532-b76c-a4a334073812" providerId="ADAL" clId="{08947CC9-70B4-7B46-A134-ABC5389D3C3F}" dt="2022-10-16T14:12:34.326" v="1163"/>
          <ac:cxnSpMkLst>
            <pc:docMk/>
            <pc:sldMk cId="1820370327" sldId="372"/>
            <ac:cxnSpMk id="235" creationId="{AFBE4632-E715-CDEF-E76E-F083F0E61CE6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3" creationId="{81211B38-E5AE-EF4D-F4A0-751BD795BD6E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5" creationId="{832EA538-D7E1-0C0C-FE1A-B01DFE57C973}"/>
          </ac:cxnSpMkLst>
        </pc:cxnChg>
        <pc:cxnChg chg="mod">
          <ac:chgData name="OUYANG, Xiaomin" userId="7dbf9a9a-e2e7-4532-b76c-a4a334073812" providerId="ADAL" clId="{08947CC9-70B4-7B46-A134-ABC5389D3C3F}" dt="2022-10-16T14:32:10.850" v="1212"/>
          <ac:cxnSpMkLst>
            <pc:docMk/>
            <pc:sldMk cId="1820370327" sldId="372"/>
            <ac:cxnSpMk id="256" creationId="{7A37DA33-40A4-C826-48BC-B8E3A029F89E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3" creationId="{CF636679-59B4-203C-F282-0DAACB595483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5" creationId="{FB303B78-3879-CF7E-4508-357EDEA51890}"/>
          </ac:cxnSpMkLst>
        </pc:cxnChg>
        <pc:cxnChg chg="mod">
          <ac:chgData name="OUYANG, Xiaomin" userId="7dbf9a9a-e2e7-4532-b76c-a4a334073812" providerId="ADAL" clId="{08947CC9-70B4-7B46-A134-ABC5389D3C3F}" dt="2022-10-16T14:32:36.212" v="1214"/>
          <ac:cxnSpMkLst>
            <pc:docMk/>
            <pc:sldMk cId="1820370327" sldId="372"/>
            <ac:cxnSpMk id="276" creationId="{94CD5E1F-CB19-45B8-5A75-A731ADEC228C}"/>
          </ac:cxnSpMkLst>
        </pc:cxnChg>
        <pc:cxnChg chg="add del mod">
          <ac:chgData name="OUYANG, Xiaomin" userId="7dbf9a9a-e2e7-4532-b76c-a4a334073812" providerId="ADAL" clId="{08947CC9-70B4-7B46-A134-ABC5389D3C3F}" dt="2022-10-16T14:33:18.590" v="1221"/>
          <ac:cxnSpMkLst>
            <pc:docMk/>
            <pc:sldMk cId="1820370327" sldId="372"/>
            <ac:cxnSpMk id="286" creationId="{2F8F4F5E-E723-FA4E-A025-05EA979C4A80}"/>
          </ac:cxnSpMkLst>
        </pc:cxnChg>
        <pc:cxnChg chg="add del mod">
          <ac:chgData name="OUYANG, Xiaomin" userId="7dbf9a9a-e2e7-4532-b76c-a4a334073812" providerId="ADAL" clId="{08947CC9-70B4-7B46-A134-ABC5389D3C3F}" dt="2022-10-16T14:33:30.998" v="1223"/>
          <ac:cxnSpMkLst>
            <pc:docMk/>
            <pc:sldMk cId="1820370327" sldId="372"/>
            <ac:cxnSpMk id="288" creationId="{2E12C767-A743-AC59-6313-3D6C6B5960B7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0" creationId="{A9C5A56E-F74F-FB4E-84B0-D34A4A54BF1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2" creationId="{E3E6463C-948F-FADF-2720-ED05FD3D62F5}"/>
          </ac:cxnSpMkLst>
        </pc:cxnChg>
        <pc:cxnChg chg="mod">
          <ac:chgData name="OUYANG, Xiaomin" userId="7dbf9a9a-e2e7-4532-b76c-a4a334073812" providerId="ADAL" clId="{08947CC9-70B4-7B46-A134-ABC5389D3C3F}" dt="2022-10-16T14:43:19.772" v="1398"/>
          <ac:cxnSpMkLst>
            <pc:docMk/>
            <pc:sldMk cId="1820370327" sldId="372"/>
            <ac:cxnSpMk id="303" creationId="{7C8CC868-A162-49C8-EB2C-794B13DF5E5A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3" creationId="{12673673-F49E-F8E4-40A0-4B49B2559ACF}"/>
          </ac:cxnSpMkLst>
        </pc:cxnChg>
        <pc:cxnChg chg="add del mod">
          <ac:chgData name="OUYANG, Xiaomin" userId="7dbf9a9a-e2e7-4532-b76c-a4a334073812" providerId="ADAL" clId="{08947CC9-70B4-7B46-A134-ABC5389D3C3F}" dt="2022-10-16T14:43:41.519" v="1405"/>
          <ac:cxnSpMkLst>
            <pc:docMk/>
            <pc:sldMk cId="1820370327" sldId="372"/>
            <ac:cxnSpMk id="315" creationId="{25B6C969-44FA-619E-3267-D7C94891B0D2}"/>
          </ac:cxnSpMkLst>
        </pc:cxnChg>
        <pc:cxnChg chg="mod">
          <ac:chgData name="OUYANG, Xiaomin" userId="7dbf9a9a-e2e7-4532-b76c-a4a334073812" providerId="ADAL" clId="{08947CC9-70B4-7B46-A134-ABC5389D3C3F}" dt="2022-10-16T14:44:09.120" v="1413"/>
          <ac:cxnSpMkLst>
            <pc:docMk/>
            <pc:sldMk cId="1820370327" sldId="372"/>
            <ac:cxnSpMk id="319" creationId="{E28E97DA-1146-0404-B8E3-9E485DA528C4}"/>
          </ac:cxnSpMkLst>
        </pc:cxnChg>
        <pc:cxnChg chg="add del mod">
          <ac:chgData name="OUYANG, Xiaomin" userId="7dbf9a9a-e2e7-4532-b76c-a4a334073812" providerId="ADAL" clId="{08947CC9-70B4-7B46-A134-ABC5389D3C3F}" dt="2022-10-17T10:15:34.605" v="2821"/>
          <ac:cxnSpMkLst>
            <pc:docMk/>
            <pc:sldMk cId="1820370327" sldId="372"/>
            <ac:cxnSpMk id="325" creationId="{C9FD05DB-3802-26FA-7224-3ACF195834A0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5" creationId="{0A4CF502-081B-F827-F4ED-BAD4751C1E2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7" creationId="{45A92A87-F7D2-4E8C-2EAA-10EBB62AA1C2}"/>
          </ac:cxnSpMkLst>
        </pc:cxnChg>
        <pc:cxnChg chg="mod">
          <ac:chgData name="OUYANG, Xiaomin" userId="7dbf9a9a-e2e7-4532-b76c-a4a334073812" providerId="ADAL" clId="{08947CC9-70B4-7B46-A134-ABC5389D3C3F}" dt="2022-10-17T10:15:31.375" v="2820"/>
          <ac:cxnSpMkLst>
            <pc:docMk/>
            <pc:sldMk cId="1820370327" sldId="372"/>
            <ac:cxnSpMk id="338" creationId="{F446B063-8575-3D62-4C71-69D95B9EED07}"/>
          </ac:cxnSpMkLst>
        </pc:cxnChg>
        <pc:cxnChg chg="add del mod">
          <ac:chgData name="OUYANG, Xiaomin" userId="7dbf9a9a-e2e7-4532-b76c-a4a334073812" providerId="ADAL" clId="{08947CC9-70B4-7B46-A134-ABC5389D3C3F}" dt="2022-10-17T10:16:18.349" v="2830"/>
          <ac:cxnSpMkLst>
            <pc:docMk/>
            <pc:sldMk cId="1820370327" sldId="372"/>
            <ac:cxnSpMk id="348" creationId="{02E7ACA2-A856-01EB-E756-A095970B080A}"/>
          </ac:cxnSpMkLst>
        </pc:cxnChg>
        <pc:cxnChg chg="mod">
          <ac:chgData name="OUYANG, Xiaomin" userId="7dbf9a9a-e2e7-4532-b76c-a4a334073812" providerId="ADAL" clId="{08947CC9-70B4-7B46-A134-ABC5389D3C3F}" dt="2022-10-17T10:16:43.255" v="2833"/>
          <ac:cxnSpMkLst>
            <pc:docMk/>
            <pc:sldMk cId="1820370327" sldId="372"/>
            <ac:cxnSpMk id="352" creationId="{20EC3BA8-A82E-8F3D-E0E6-44D499C9C2AC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3" creationId="{04A202E6-587E-06ED-E767-49CDCD5C1D23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5" creationId="{E5C1834A-CD0D-4D42-ABF9-47DB78EA932A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66" creationId="{D566BC3E-68C7-7A7B-EF7C-F45978A42479}"/>
          </ac:cxnSpMkLst>
        </pc:cxnChg>
        <pc:cxnChg chg="mod">
          <ac:chgData name="OUYANG, Xiaomin" userId="7dbf9a9a-e2e7-4532-b76c-a4a334073812" providerId="ADAL" clId="{08947CC9-70B4-7B46-A134-ABC5389D3C3F}" dt="2022-10-17T11:20:31.622" v="3336"/>
          <ac:cxnSpMkLst>
            <pc:docMk/>
            <pc:sldMk cId="1820370327" sldId="372"/>
            <ac:cxnSpMk id="376" creationId="{54EDEFF2-41C1-7708-397D-76908A8404FA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7" creationId="{93DAB09F-77E5-13DF-59AE-F22A69E10B72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89" creationId="{030CEAFF-D849-119D-2042-264176054B90}"/>
          </ac:cxnSpMkLst>
        </pc:cxnChg>
        <pc:cxnChg chg="mod">
          <ac:chgData name="OUYANG, Xiaomin" userId="7dbf9a9a-e2e7-4532-b76c-a4a334073812" providerId="ADAL" clId="{08947CC9-70B4-7B46-A134-ABC5389D3C3F}" dt="2022-10-17T11:20:49.629" v="3343"/>
          <ac:cxnSpMkLst>
            <pc:docMk/>
            <pc:sldMk cId="1820370327" sldId="372"/>
            <ac:cxnSpMk id="390" creationId="{21776860-9DEA-1FF4-D37E-D1F749A61F99}"/>
          </ac:cxnSpMkLst>
        </pc:cxnChg>
        <pc:cxnChg chg="add del mod">
          <ac:chgData name="OUYANG, Xiaomin" userId="7dbf9a9a-e2e7-4532-b76c-a4a334073812" providerId="ADAL" clId="{08947CC9-70B4-7B46-A134-ABC5389D3C3F}" dt="2022-10-17T11:21:17.302" v="3348"/>
          <ac:cxnSpMkLst>
            <pc:docMk/>
            <pc:sldMk cId="1820370327" sldId="372"/>
            <ac:cxnSpMk id="402" creationId="{A41BB5A7-18BB-5424-C1FA-9359CB67E50F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6" creationId="{B4901934-3DA1-ADF1-5F3B-EECEDED0E530}"/>
          </ac:cxnSpMkLst>
        </pc:cxnChg>
        <pc:cxnChg chg="add del mod">
          <ac:chgData name="OUYANG, Xiaomin" userId="7dbf9a9a-e2e7-4532-b76c-a4a334073812" providerId="ADAL" clId="{08947CC9-70B4-7B46-A134-ABC5389D3C3F}" dt="2022-10-17T11:21:48.660" v="3355"/>
          <ac:cxnSpMkLst>
            <pc:docMk/>
            <pc:sldMk cId="1820370327" sldId="372"/>
            <ac:cxnSpMk id="408" creationId="{44A8C1C2-211C-F7A7-1139-90EFBB9D9261}"/>
          </ac:cxnSpMkLst>
        </pc:cxnChg>
      </pc:sldChg>
      <pc:sldChg chg="addSp delSp modSp mod modAnim modNotesTx">
        <pc:chgData name="OUYANG, Xiaomin" userId="7dbf9a9a-e2e7-4532-b76c-a4a334073812" providerId="ADAL" clId="{08947CC9-70B4-7B46-A134-ABC5389D3C3F}" dt="2022-10-18T14:30:04.309" v="18050" actId="20577"/>
        <pc:sldMkLst>
          <pc:docMk/>
          <pc:sldMk cId="1803688364" sldId="373"/>
        </pc:sldMkLst>
        <pc:spChg chg="del">
          <ac:chgData name="OUYANG, Xiaomin" userId="7dbf9a9a-e2e7-4532-b76c-a4a334073812" providerId="ADAL" clId="{08947CC9-70B4-7B46-A134-ABC5389D3C3F}" dt="2022-10-17T11:26:33.070" v="3383"/>
          <ac:spMkLst>
            <pc:docMk/>
            <pc:sldMk cId="1803688364" sldId="373"/>
            <ac:spMk id="2" creationId="{AD1551FC-41DC-DA44-98EB-23B86EAF8481}"/>
          </ac:spMkLst>
        </pc:spChg>
        <pc:spChg chg="add mod">
          <ac:chgData name="OUYANG, Xiaomin" userId="7dbf9a9a-e2e7-4532-b76c-a4a334073812" providerId="ADAL" clId="{08947CC9-70B4-7B46-A134-ABC5389D3C3F}" dt="2022-10-17T11:27:05.028" v="3386"/>
          <ac:spMkLst>
            <pc:docMk/>
            <pc:sldMk cId="1803688364" sldId="373"/>
            <ac:spMk id="4" creationId="{B9A0B9D6-8707-F02A-D0A1-BEF0B324C748}"/>
          </ac:spMkLst>
        </pc:spChg>
        <pc:spChg chg="mod">
          <ac:chgData name="OUYANG, Xiaomin" userId="7dbf9a9a-e2e7-4532-b76c-a4a334073812" providerId="ADAL" clId="{08947CC9-70B4-7B46-A134-ABC5389D3C3F}" dt="2022-10-18T03:32:23.699" v="10693" actId="20577"/>
          <ac:spMkLst>
            <pc:docMk/>
            <pc:sldMk cId="1803688364" sldId="373"/>
            <ac:spMk id="5" creationId="{CEBF49F1-795A-4BAE-B3FE-3C5B868E5C82}"/>
          </ac:spMkLst>
        </pc:spChg>
        <pc:spChg chg="mod">
          <ac:chgData name="OUYANG, Xiaomin" userId="7dbf9a9a-e2e7-4532-b76c-a4a334073812" providerId="ADAL" clId="{08947CC9-70B4-7B46-A134-ABC5389D3C3F}" dt="2022-10-17T11:15:43.517" v="3321" actId="20577"/>
          <ac:spMkLst>
            <pc:docMk/>
            <pc:sldMk cId="1803688364" sldId="373"/>
            <ac:spMk id="8" creationId="{F5D50F4B-2647-A517-C6F2-D8E4B34C0405}"/>
          </ac:spMkLst>
        </pc:sp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3" creationId="{EBDAF42F-1986-3642-44D2-81DAC4B9E987}"/>
          </ac:picMkLst>
        </pc:picChg>
        <pc:picChg chg="mod">
          <ac:chgData name="OUYANG, Xiaomin" userId="7dbf9a9a-e2e7-4532-b76c-a4a334073812" providerId="ADAL" clId="{08947CC9-70B4-7B46-A134-ABC5389D3C3F}" dt="2022-10-17T13:55:15.672" v="4040" actId="1076"/>
          <ac:picMkLst>
            <pc:docMk/>
            <pc:sldMk cId="1803688364" sldId="373"/>
            <ac:picMk id="9" creationId="{CD02A5A5-DC31-4F82-0383-112DBA66A305}"/>
          </ac:picMkLst>
        </pc:picChg>
        <pc:picChg chg="mod">
          <ac:chgData name="OUYANG, Xiaomin" userId="7dbf9a9a-e2e7-4532-b76c-a4a334073812" providerId="ADAL" clId="{08947CC9-70B4-7B46-A134-ABC5389D3C3F}" dt="2022-10-17T11:15:28.179" v="3305" actId="1076"/>
          <ac:picMkLst>
            <pc:docMk/>
            <pc:sldMk cId="1803688364" sldId="373"/>
            <ac:picMk id="17" creationId="{BAD4C175-C449-3E15-FB4F-2A6B989CD7FD}"/>
          </ac:picMkLst>
        </pc:picChg>
      </pc:sldChg>
      <pc:sldChg chg="add del">
        <pc:chgData name="OUYANG, Xiaomin" userId="7dbf9a9a-e2e7-4532-b76c-a4a334073812" providerId="ADAL" clId="{08947CC9-70B4-7B46-A134-ABC5389D3C3F}" dt="2022-10-16T11:44:59.745" v="124" actId="2696"/>
        <pc:sldMkLst>
          <pc:docMk/>
          <pc:sldMk cId="3235255635" sldId="374"/>
        </pc:sldMkLst>
      </pc:sldChg>
      <pc:sldChg chg="modSp add mod ord">
        <pc:chgData name="OUYANG, Xiaomin" userId="7dbf9a9a-e2e7-4532-b76c-a4a334073812" providerId="ADAL" clId="{08947CC9-70B4-7B46-A134-ABC5389D3C3F}" dt="2022-10-18T07:36:36.162" v="13802" actId="14100"/>
        <pc:sldMkLst>
          <pc:docMk/>
          <pc:sldMk cId="3303286225" sldId="374"/>
        </pc:sldMkLst>
        <pc:picChg chg="mod">
          <ac:chgData name="OUYANG, Xiaomin" userId="7dbf9a9a-e2e7-4532-b76c-a4a334073812" providerId="ADAL" clId="{08947CC9-70B4-7B46-A134-ABC5389D3C3F}" dt="2022-10-18T07:36:36.162" v="13802" actId="14100"/>
          <ac:picMkLst>
            <pc:docMk/>
            <pc:sldMk cId="3303286225" sldId="374"/>
            <ac:picMk id="106" creationId="{44B2D0FF-F11F-F482-785E-F48421329BE3}"/>
          </ac:picMkLst>
        </pc:picChg>
      </pc:sldChg>
      <pc:sldChg chg="add del ord modTransition modAnim modNotesTx">
        <pc:chgData name="OUYANG, Xiaomin" userId="7dbf9a9a-e2e7-4532-b76c-a4a334073812" providerId="ADAL" clId="{08947CC9-70B4-7B46-A134-ABC5389D3C3F}" dt="2022-10-18T12:35:55.985" v="17554" actId="2696"/>
        <pc:sldMkLst>
          <pc:docMk/>
          <pc:sldMk cId="88879957" sldId="375"/>
        </pc:sldMkLst>
      </pc:sldChg>
      <pc:sldChg chg="add">
        <pc:chgData name="OUYANG, Xiaomin" userId="7dbf9a9a-e2e7-4532-b76c-a4a334073812" providerId="ADAL" clId="{08947CC9-70B4-7B46-A134-ABC5389D3C3F}" dt="2022-10-18T12:36:00.080" v="17555"/>
        <pc:sldMkLst>
          <pc:docMk/>
          <pc:sldMk cId="506447329" sldId="375"/>
        </pc:sldMkLst>
      </pc:sldChg>
      <pc:sldChg chg="addSp delSp modSp add del mod delAnim">
        <pc:chgData name="OUYANG, Xiaomin" userId="7dbf9a9a-e2e7-4532-b76c-a4a334073812" providerId="ADAL" clId="{08947CC9-70B4-7B46-A134-ABC5389D3C3F}" dt="2022-10-18T06:45:58.010" v="13436" actId="2696"/>
        <pc:sldMkLst>
          <pc:docMk/>
          <pc:sldMk cId="2091658100" sldId="376"/>
        </pc:sldMkLst>
        <pc:spChg chg="add del mod">
          <ac:chgData name="OUYANG, Xiaomin" userId="7dbf9a9a-e2e7-4532-b76c-a4a334073812" providerId="ADAL" clId="{08947CC9-70B4-7B46-A134-ABC5389D3C3F}" dt="2022-10-18T06:33:04.970" v="13180"/>
          <ac:spMkLst>
            <pc:docMk/>
            <pc:sldMk cId="2091658100" sldId="376"/>
            <ac:spMk id="2" creationId="{2B928976-A943-E967-3A2F-66D8CB8516DD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9" creationId="{C25CF54B-3040-D927-A46C-EDE7F5D7A9C9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0" creationId="{06E1FFA2-3DF6-E976-2E17-3A0178C893BB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1" creationId="{7EEA6DE3-D808-D774-C479-1D3587288678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2" creationId="{72E6FB16-C3B1-38CC-0C1C-876757EFE004}"/>
          </ac:spMkLst>
        </pc:spChg>
        <pc:spChg chg="add del mod">
          <ac:chgData name="OUYANG, Xiaomin" userId="7dbf9a9a-e2e7-4532-b76c-a4a334073812" providerId="ADAL" clId="{08947CC9-70B4-7B46-A134-ABC5389D3C3F}" dt="2022-10-18T06:36:58.576" v="13223"/>
          <ac:spMkLst>
            <pc:docMk/>
            <pc:sldMk cId="2091658100" sldId="376"/>
            <ac:spMk id="13" creationId="{C177536E-39B8-56C1-D6CF-F0B83691712A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6" creationId="{38B251CD-A668-7B31-A71F-7C0B2F73E563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8" creationId="{DAB7C21C-563E-43ED-2DAB-6495029753DB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19" creationId="{4C234925-764B-55B5-73C3-3390C69615D2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0" creationId="{EC7F51C8-8FC2-AD8F-8D63-ECCEED69DCDC}"/>
          </ac:spMkLst>
        </pc:spChg>
        <pc:spChg chg="add del mod">
          <ac:chgData name="OUYANG, Xiaomin" userId="7dbf9a9a-e2e7-4532-b76c-a4a334073812" providerId="ADAL" clId="{08947CC9-70B4-7B46-A134-ABC5389D3C3F}" dt="2022-10-18T06:40:04.730" v="13351"/>
          <ac:spMkLst>
            <pc:docMk/>
            <pc:sldMk cId="2091658100" sldId="376"/>
            <ac:spMk id="21" creationId="{439506CD-64C9-15AE-23AD-22F27F50A3A2}"/>
          </ac:spMkLst>
        </pc:spChg>
        <pc:grpChg chg="mod">
          <ac:chgData name="OUYANG, Xiaomin" userId="7dbf9a9a-e2e7-4532-b76c-a4a334073812" providerId="ADAL" clId="{08947CC9-70B4-7B46-A134-ABC5389D3C3F}" dt="2022-10-18T06:40:18.423" v="13362" actId="1037"/>
          <ac:grpSpMkLst>
            <pc:docMk/>
            <pc:sldMk cId="2091658100" sldId="376"/>
            <ac:grpSpMk id="105" creationId="{6FB5D3B9-B5BF-9262-6222-B49C73760593}"/>
          </ac:grpSpMkLst>
        </pc:grpChg>
        <pc:picChg chg="add mod">
          <ac:chgData name="OUYANG, Xiaomin" userId="7dbf9a9a-e2e7-4532-b76c-a4a334073812" providerId="ADAL" clId="{08947CC9-70B4-7B46-A134-ABC5389D3C3F}" dt="2022-10-18T06:40:18.423" v="13362" actId="1037"/>
          <ac:picMkLst>
            <pc:docMk/>
            <pc:sldMk cId="2091658100" sldId="376"/>
            <ac:picMk id="8" creationId="{D2788475-84B0-79A6-C419-78D1C1C6FFA3}"/>
          </ac:picMkLst>
        </pc:picChg>
        <pc:picChg chg="add del mod">
          <ac:chgData name="OUYANG, Xiaomin" userId="7dbf9a9a-e2e7-4532-b76c-a4a334073812" providerId="ADAL" clId="{08947CC9-70B4-7B46-A134-ABC5389D3C3F}" dt="2022-10-18T06:40:01.790" v="13349" actId="478"/>
          <ac:picMkLst>
            <pc:docMk/>
            <pc:sldMk cId="2091658100" sldId="376"/>
            <ac:picMk id="15" creationId="{921E1067-2EB3-1073-BD1A-8549F38B6A45}"/>
          </ac:picMkLst>
        </pc:picChg>
        <pc:picChg chg="add mod">
          <ac:chgData name="OUYANG, Xiaomin" userId="7dbf9a9a-e2e7-4532-b76c-a4a334073812" providerId="ADAL" clId="{08947CC9-70B4-7B46-A134-ABC5389D3C3F}" dt="2022-10-18T06:40:07.916" v="13353" actId="1076"/>
          <ac:picMkLst>
            <pc:docMk/>
            <pc:sldMk cId="2091658100" sldId="376"/>
            <ac:picMk id="22" creationId="{AE637B7B-6C58-E13B-A01B-665F0689522C}"/>
          </ac:picMkLst>
        </pc:picChg>
        <pc:picChg chg="del mod">
          <ac:chgData name="OUYANG, Xiaomin" userId="7dbf9a9a-e2e7-4532-b76c-a4a334073812" providerId="ADAL" clId="{08947CC9-70B4-7B46-A134-ABC5389D3C3F}" dt="2022-10-18T06:36:55.476" v="13221" actId="478"/>
          <ac:picMkLst>
            <pc:docMk/>
            <pc:sldMk cId="2091658100" sldId="376"/>
            <ac:picMk id="45" creationId="{95162905-4304-6C93-085A-532F82180264}"/>
          </ac:picMkLst>
        </pc:pic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3" creationId="{2535E2BD-DB04-0416-9CF6-07E92F9E64A3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5" creationId="{1AAA555A-17B6-8189-FBC5-440112B537C4}"/>
          </ac:cxnSpMkLst>
        </pc:cxnChg>
        <pc:cxnChg chg="add del mod">
          <ac:chgData name="OUYANG, Xiaomin" userId="7dbf9a9a-e2e7-4532-b76c-a4a334073812" providerId="ADAL" clId="{08947CC9-70B4-7B46-A134-ABC5389D3C3F}" dt="2022-10-18T06:33:04.970" v="13180"/>
          <ac:cxnSpMkLst>
            <pc:docMk/>
            <pc:sldMk cId="2091658100" sldId="376"/>
            <ac:cxnSpMk id="6" creationId="{8C8C3E1B-65A2-0568-EC42-49FA5F96DC87}"/>
          </ac:cxnSpMkLst>
        </pc:cxnChg>
      </pc:sldChg>
      <pc:sldChg chg="modSp mod modAnim modNotesTx">
        <pc:chgData name="OUYANG, Xiaomin" userId="7dbf9a9a-e2e7-4532-b76c-a4a334073812" providerId="ADAL" clId="{08947CC9-70B4-7B46-A134-ABC5389D3C3F}" dt="2022-10-18T12:17:36.959" v="17260" actId="20577"/>
        <pc:sldMkLst>
          <pc:docMk/>
          <pc:sldMk cId="3097475276" sldId="518"/>
        </pc:sldMkLst>
        <pc:spChg chg="mod">
          <ac:chgData name="OUYANG, Xiaomin" userId="7dbf9a9a-e2e7-4532-b76c-a4a334073812" providerId="ADAL" clId="{08947CC9-70B4-7B46-A134-ABC5389D3C3F}" dt="2022-10-18T08:48:45.871" v="14967" actId="1076"/>
          <ac:spMkLst>
            <pc:docMk/>
            <pc:sldMk cId="3097475276" sldId="518"/>
            <ac:spMk id="7" creationId="{F92EBB03-62B4-88F0-7DBA-457DBB3CBC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2:17:36.959" v="17260" actId="20577"/>
          <ac:spMkLst>
            <pc:docMk/>
            <pc:sldMk cId="3097475276" sldId="518"/>
            <ac:spMk id="26" creationId="{7FE352FA-D1E9-B436-CB2F-F4E8AFB6E335}"/>
          </ac:spMkLst>
        </pc:spChg>
        <pc:spChg chg="mod">
          <ac:chgData name="OUYANG, Xiaomin" userId="7dbf9a9a-e2e7-4532-b76c-a4a334073812" providerId="ADAL" clId="{08947CC9-70B4-7B46-A134-ABC5389D3C3F}" dt="2022-10-18T08:49:08.691" v="14972" actId="1076"/>
          <ac:spMkLst>
            <pc:docMk/>
            <pc:sldMk cId="3097475276" sldId="518"/>
            <ac:spMk id="29" creationId="{A45174D9-41BC-A6E5-076B-B20ACE9654E4}"/>
          </ac:spMkLst>
        </pc:sp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3" creationId="{7BEE406D-C7C7-7278-DDB5-ED532751D728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9" creationId="{82D9B4C4-F702-30D8-2142-E3105FA65DFB}"/>
          </ac:picMkLst>
        </pc:picChg>
        <pc:picChg chg="mod">
          <ac:chgData name="OUYANG, Xiaomin" userId="7dbf9a9a-e2e7-4532-b76c-a4a334073812" providerId="ADAL" clId="{08947CC9-70B4-7B46-A134-ABC5389D3C3F}" dt="2022-10-18T08:49:08.691" v="14972" actId="1076"/>
          <ac:picMkLst>
            <pc:docMk/>
            <pc:sldMk cId="3097475276" sldId="518"/>
            <ac:picMk id="28" creationId="{6EE386C3-B359-C7C3-51EC-BC8DE596F2D5}"/>
          </ac:picMkLst>
        </pc:pic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1" creationId="{2CBBED10-1198-7068-5FD1-AAB02EAAD0A0}"/>
          </ac:cxnSpMkLst>
        </pc:cxnChg>
        <pc:cxnChg chg="mod">
          <ac:chgData name="OUYANG, Xiaomin" userId="7dbf9a9a-e2e7-4532-b76c-a4a334073812" providerId="ADAL" clId="{08947CC9-70B4-7B46-A134-ABC5389D3C3F}" dt="2022-10-18T08:49:08.691" v="14972" actId="1076"/>
          <ac:cxnSpMkLst>
            <pc:docMk/>
            <pc:sldMk cId="3097475276" sldId="518"/>
            <ac:cxnSpMk id="12" creationId="{D02735BA-C47D-2174-4BDD-779AD2E6DBA4}"/>
          </ac:cxnSpMkLst>
        </pc:cxnChg>
      </pc:sldChg>
      <pc:sldChg chg="delSp add del mod">
        <pc:chgData name="OUYANG, Xiaomin" userId="7dbf9a9a-e2e7-4532-b76c-a4a334073812" providerId="ADAL" clId="{08947CC9-70B4-7B46-A134-ABC5389D3C3F}" dt="2022-10-18T06:39:03.004" v="13348" actId="2696"/>
        <pc:sldMkLst>
          <pc:docMk/>
          <pc:sldMk cId="3524740850" sldId="519"/>
        </pc:sldMkLst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2" creationId="{926A7CF4-528C-6454-7550-2DDCFE441658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5" creationId="{AE4DE6F8-C1DD-2559-54EE-C04BCA9ECEBF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17" creationId="{878680C9-06EB-DF0A-FC5D-E53912A19060}"/>
          </ac:spMkLst>
        </pc:spChg>
        <pc:spChg chg="del">
          <ac:chgData name="OUYANG, Xiaomin" userId="7dbf9a9a-e2e7-4532-b76c-a4a334073812" providerId="ADAL" clId="{08947CC9-70B4-7B46-A134-ABC5389D3C3F}" dt="2022-10-18T06:32:20.178" v="13177" actId="478"/>
          <ac:spMkLst>
            <pc:docMk/>
            <pc:sldMk cId="3524740850" sldId="519"/>
            <ac:spMk id="120" creationId="{FE57A04C-EAF3-DF64-3CE0-C9461965B748}"/>
          </ac:spMkLst>
        </pc:sp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35" creationId="{DDE85616-CA8B-F118-D089-4D3641CB1BB6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67" creationId="{FC2606BB-1D77-6C73-746E-0BF0F27B7158}"/>
          </ac:picMkLst>
        </pc:picChg>
        <pc:picChg chg="del">
          <ac:chgData name="OUYANG, Xiaomin" userId="7dbf9a9a-e2e7-4532-b76c-a4a334073812" providerId="ADAL" clId="{08947CC9-70B4-7B46-A134-ABC5389D3C3F}" dt="2022-10-18T06:32:20.178" v="13177" actId="478"/>
          <ac:picMkLst>
            <pc:docMk/>
            <pc:sldMk cId="3524740850" sldId="519"/>
            <ac:picMk id="111" creationId="{757750D1-7BA9-1BDC-4D1A-62E98A426BD1}"/>
          </ac:picMkLst>
        </pc:picChg>
        <pc:cxnChg chg="del">
          <ac:chgData name="OUYANG, Xiaomin" userId="7dbf9a9a-e2e7-4532-b76c-a4a334073812" providerId="ADAL" clId="{08947CC9-70B4-7B46-A134-ABC5389D3C3F}" dt="2022-10-18T06:32:20.178" v="13177" actId="478"/>
          <ac:cxnSpMkLst>
            <pc:docMk/>
            <pc:sldMk cId="3524740850" sldId="519"/>
            <ac:cxnSpMk id="118" creationId="{03156F71-DBAF-1FFD-D449-703A7FE0A11B}"/>
          </ac:cxnSpMkLst>
        </pc:cxnChg>
      </pc:sldChg>
      <pc:sldChg chg="add del">
        <pc:chgData name="OUYANG, Xiaomin" userId="7dbf9a9a-e2e7-4532-b76c-a4a334073812" providerId="ADAL" clId="{08947CC9-70B4-7B46-A134-ABC5389D3C3F}" dt="2022-10-18T11:27:53.406" v="16421" actId="2696"/>
        <pc:sldMkLst>
          <pc:docMk/>
          <pc:sldMk cId="3889763896" sldId="519"/>
        </pc:sldMkLst>
      </pc:sldChg>
      <pc:sldChg chg="modSp mod modNotesTx">
        <pc:chgData name="OUYANG, Xiaomin" userId="7dbf9a9a-e2e7-4532-b76c-a4a334073812" providerId="ADAL" clId="{08947CC9-70B4-7B46-A134-ABC5389D3C3F}" dt="2022-10-18T11:53:15.900" v="16711" actId="1076"/>
        <pc:sldMkLst>
          <pc:docMk/>
          <pc:sldMk cId="4020263834" sldId="519"/>
        </pc:sldMkLst>
        <pc:spChg chg="mod">
          <ac:chgData name="OUYANG, Xiaomin" userId="7dbf9a9a-e2e7-4532-b76c-a4a334073812" providerId="ADAL" clId="{08947CC9-70B4-7B46-A134-ABC5389D3C3F}" dt="2022-10-18T11:51:26.350" v="16699" actId="1076"/>
          <ac:spMkLst>
            <pc:docMk/>
            <pc:sldMk cId="4020263834" sldId="519"/>
            <ac:spMk id="4" creationId="{373DB8CF-A6A1-4125-ABF3-CDEF52331B2D}"/>
          </ac:spMkLst>
        </pc:spChg>
        <pc:spChg chg="mod">
          <ac:chgData name="OUYANG, Xiaomin" userId="7dbf9a9a-e2e7-4532-b76c-a4a334073812" providerId="ADAL" clId="{08947CC9-70B4-7B46-A134-ABC5389D3C3F}" dt="2022-10-18T11:51:57.639" v="16706" actId="1076"/>
          <ac:spMkLst>
            <pc:docMk/>
            <pc:sldMk cId="4020263834" sldId="519"/>
            <ac:spMk id="6" creationId="{E7892D17-1802-12B3-8ADF-A10072FE6506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5" creationId="{3C2C587A-9106-441A-9D16-53D389A967CF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6" creationId="{4F8722F2-3BC3-E741-E66E-9B1DB0DBAA1A}"/>
          </ac:spMkLst>
        </pc:spChg>
        <pc:spChg chg="mod">
          <ac:chgData name="OUYANG, Xiaomin" userId="7dbf9a9a-e2e7-4532-b76c-a4a334073812" providerId="ADAL" clId="{08947CC9-70B4-7B46-A134-ABC5389D3C3F}" dt="2022-10-18T11:51:42.473" v="16702" actId="1076"/>
          <ac:spMkLst>
            <pc:docMk/>
            <pc:sldMk cId="4020263834" sldId="519"/>
            <ac:spMk id="17" creationId="{D67C8E4E-A162-6E4B-8B5A-1F538AABDC3C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8" creationId="{B4151AAA-D8A2-1131-1D28-502775F564D4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19" creationId="{5D2B2823-0EE7-2C28-BD31-B83B4AB88ED3}"/>
          </ac:spMkLst>
        </pc:spChg>
        <pc:spChg chg="mod">
          <ac:chgData name="OUYANG, Xiaomin" userId="7dbf9a9a-e2e7-4532-b76c-a4a334073812" providerId="ADAL" clId="{08947CC9-70B4-7B46-A134-ABC5389D3C3F}" dt="2022-10-18T11:53:13.219" v="16710" actId="1076"/>
          <ac:spMkLst>
            <pc:docMk/>
            <pc:sldMk cId="4020263834" sldId="519"/>
            <ac:spMk id="34" creationId="{3C9A5CD3-9DB4-C6B6-FA14-096A7272AEF1}"/>
          </ac:spMkLst>
        </pc:s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5" creationId="{72644185-0ADF-9C76-600D-E7647B563B9C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7" creationId="{3460D8EA-1E17-03C2-87AB-3191026F4D63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8" creationId="{A892A179-D467-3C6A-DEB1-A44A87753DB7}"/>
          </ac:grpSpMkLst>
        </pc:grpChg>
        <pc:grpChg chg="mod">
          <ac:chgData name="OUYANG, Xiaomin" userId="7dbf9a9a-e2e7-4532-b76c-a4a334073812" providerId="ADAL" clId="{08947CC9-70B4-7B46-A134-ABC5389D3C3F}" dt="2022-10-18T11:53:13.219" v="16710" actId="1076"/>
          <ac:grpSpMkLst>
            <pc:docMk/>
            <pc:sldMk cId="4020263834" sldId="519"/>
            <ac:grpSpMk id="39" creationId="{CB67AC85-8F53-9A3D-F690-C8D435573936}"/>
          </ac:grpSpMkLst>
        </pc:grpChg>
        <pc:grpChg chg="mod">
          <ac:chgData name="OUYANG, Xiaomin" userId="7dbf9a9a-e2e7-4532-b76c-a4a334073812" providerId="ADAL" clId="{08947CC9-70B4-7B46-A134-ABC5389D3C3F}" dt="2022-10-18T11:53:15.900" v="16711" actId="1076"/>
          <ac:grpSpMkLst>
            <pc:docMk/>
            <pc:sldMk cId="4020263834" sldId="519"/>
            <ac:grpSpMk id="43" creationId="{562807F4-1D57-E539-4FF7-ED517E51C471}"/>
          </ac:grpSpMkLst>
        </pc:grpChg>
        <pc:picChg chg="mod">
          <ac:chgData name="OUYANG, Xiaomin" userId="7dbf9a9a-e2e7-4532-b76c-a4a334073812" providerId="ADAL" clId="{08947CC9-70B4-7B46-A134-ABC5389D3C3F}" dt="2022-10-18T11:51:04.115" v="16696" actId="1076"/>
          <ac:picMkLst>
            <pc:docMk/>
            <pc:sldMk cId="4020263834" sldId="519"/>
            <ac:picMk id="13" creationId="{459D57B9-0679-68E1-FD29-4F51C26387A2}"/>
          </ac:picMkLst>
        </pc:picChg>
        <pc:picChg chg="mod">
          <ac:chgData name="OUYANG, Xiaomin" userId="7dbf9a9a-e2e7-4532-b76c-a4a334073812" providerId="ADAL" clId="{08947CC9-70B4-7B46-A134-ABC5389D3C3F}" dt="2022-10-18T11:51:08.527" v="16697" actId="1076"/>
          <ac:picMkLst>
            <pc:docMk/>
            <pc:sldMk cId="4020263834" sldId="519"/>
            <ac:picMk id="23" creationId="{5D371BB5-41C7-217E-7CA2-F75536F626DA}"/>
          </ac:picMkLst>
        </pc:picChg>
        <pc:cxnChg chg="mod">
          <ac:chgData name="OUYANG, Xiaomin" userId="7dbf9a9a-e2e7-4532-b76c-a4a334073812" providerId="ADAL" clId="{08947CC9-70B4-7B46-A134-ABC5389D3C3F}" dt="2022-10-18T11:51:33.079" v="16700" actId="14100"/>
          <ac:cxnSpMkLst>
            <pc:docMk/>
            <pc:sldMk cId="4020263834" sldId="519"/>
            <ac:cxnSpMk id="11" creationId="{2CBBED10-1198-7068-5FD1-AAB02EAAD0A0}"/>
          </ac:cxnSpMkLst>
        </pc:cxnChg>
      </pc:sldChg>
      <pc:sldChg chg="modSp mod modNotesTx">
        <pc:chgData name="OUYANG, Xiaomin" userId="7dbf9a9a-e2e7-4532-b76c-a4a334073812" providerId="ADAL" clId="{08947CC9-70B4-7B46-A134-ABC5389D3C3F}" dt="2022-10-18T14:31:04.593" v="18073" actId="20577"/>
        <pc:sldMkLst>
          <pc:docMk/>
          <pc:sldMk cId="2489262742" sldId="520"/>
        </pc:sldMkLst>
        <pc:spChg chg="mod">
          <ac:chgData name="OUYANG, Xiaomin" userId="7dbf9a9a-e2e7-4532-b76c-a4a334073812" providerId="ADAL" clId="{08947CC9-70B4-7B46-A134-ABC5389D3C3F}" dt="2022-10-18T13:32:56.289" v="18007" actId="1076"/>
          <ac:spMkLst>
            <pc:docMk/>
            <pc:sldMk cId="2489262742" sldId="520"/>
            <ac:spMk id="7" creationId="{F92EBB03-62B4-88F0-7DBA-457DBB3CBCCF}"/>
          </ac:spMkLst>
        </pc:spChg>
      </pc:sldChg>
      <pc:sldMasterChg chg="modSp mod">
        <pc:chgData name="OUYANG, Xiaomin" userId="7dbf9a9a-e2e7-4532-b76c-a4a334073812" providerId="ADAL" clId="{08947CC9-70B4-7B46-A134-ABC5389D3C3F}" dt="2022-10-17T11:26:44.354" v="3385" actId="20577"/>
        <pc:sldMasterMkLst>
          <pc:docMk/>
          <pc:sldMasterMk cId="2333981663" sldId="2147483648"/>
        </pc:sldMasterMkLst>
        <pc:spChg chg="mod">
          <ac:chgData name="OUYANG, Xiaomin" userId="7dbf9a9a-e2e7-4532-b76c-a4a334073812" providerId="ADAL" clId="{08947CC9-70B4-7B46-A134-ABC5389D3C3F}" dt="2022-10-17T11:26:44.354" v="3385" actId="20577"/>
          <ac:spMkLst>
            <pc:docMk/>
            <pc:sldMasterMk cId="2333981663" sldId="2147483648"/>
            <ac:spMk id="6" creationId="{BE7CE594-46F5-452C-9222-38C473B2BE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EFC5-D728-4031-81F2-853FD9EA8223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5C61-F892-4FDE-899C-A7FCA2D27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sz="1200" dirty="0">
              <a:solidFill>
                <a:srgbClr val="FFFF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E93A0-67E6-C4CD-1DBB-0E828B14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0FE20-D5B7-7199-FA18-8D2AA0EAF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48A15-D704-5B44-914F-7855946D8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BA94D-C879-174A-4C83-107984C90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478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A4449-5448-CC3F-4C62-0972C2BC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7B73F-BDF6-F085-856C-1BD89B45D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FAD93-B5CA-6318-7C55-AE1DEA714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D09C0-15E4-1386-F343-4E43924DA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76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684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97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95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94FD6-03A6-4556-5491-EDF6DD57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AF832-0E17-3113-7FF4-CD44CF12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E87B4-C173-85E5-444D-F4432136D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CAF73-C006-0FD5-4C4D-0036F4C6A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21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B4CF9-E5AC-148F-1793-FC6C99204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DB1399-91AE-C20C-4B24-DA947697D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D50B8-3E10-2FC8-1697-F099F21CD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5A867-C5DF-AB97-37B1-6CAB21E1F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43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83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80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3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00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5F9C9D-EB76-47EA-9C39-BFED7A90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D26476-2574-4E14-BCB4-32574A10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6BAA8-C17B-48DF-B6EF-BA605537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1255E-DD85-4C0A-8E2F-566FFF4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8D644D-28A3-4735-96CC-F1F426FA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9907E-FF65-4D01-A4C1-1F20FB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FB6BB-EF88-4F45-AABC-BC11BEE0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017ED-0657-4E2F-A43E-6F0D7253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56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117359-8CF0-4DC7-BB88-D4393471D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E23D4-18E7-4AA0-9925-F612886F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EB975-76A7-4506-AE7C-40B4D47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AB160-4EAA-4636-9500-755AF1E6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132957-5AD1-4EB6-9C5E-4A60124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24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8359160C-92F5-4CA3-ADFB-25E541243F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/>
              <a:t>First </a:t>
            </a:r>
          </a:p>
          <a:p>
            <a:pPr lvl="1"/>
            <a:r>
              <a:rPr lang="en-US" altLang="zh-CN"/>
              <a:t>Second</a:t>
            </a:r>
          </a:p>
          <a:p>
            <a:pPr lvl="2"/>
            <a:r>
              <a:rPr lang="en-US" altLang="zh-CN"/>
              <a:t>Third</a:t>
            </a:r>
          </a:p>
          <a:p>
            <a:pPr lvl="0"/>
            <a:endParaRPr lang="en-US" altLang="zh-CN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38DC7-3807-4AF8-B5FB-28FD01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F5140-2407-49C5-B5E9-2AB8EE7B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9E3882-6634-48B2-9C5B-E5E906F7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067FE-5907-44B2-8087-42DE78D7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5E0A3-FD16-4B0F-AE60-D2FBB0D0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3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CF351-D9CD-42A5-804E-BF814876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AAD506-3BD2-4EB2-8704-FF5BE196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A6B46-3F96-4A2E-94CC-C0B31F57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CECD9B-4300-4A6C-A31A-8F2776AE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99571D-B2CC-4B6F-9AA2-A6FA5EF1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503FD-80B3-4476-8BE0-CC0A549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FD38A-A36A-4783-BD5F-EB1C182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445804-A51D-4F1E-9362-CAED116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F8A8E-CA4B-4C0A-A634-113334B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3335F-252A-4FD1-B5CE-7A0D1A8D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D17E9-1AC6-4305-9777-57C0001C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A346C-E94E-47B7-B6E0-87453660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5D3C1-B2F8-4DCA-8919-E35221D1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6A32EA-5BCE-4F65-9847-85AA2716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1938D-1E2F-4421-A193-5B79DBC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DFCBB-0103-4915-A294-CA12ED3F4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1417BD-40A7-41E5-834F-16673234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FB9581-B5B7-443C-8455-2587902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23B61E-4807-40AB-8B32-3A001B3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5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2DFC4-0B19-41E8-9AF7-8E74520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707F89-34AC-4531-96D5-08601CB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FC3451-6876-4476-9052-97FF057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13C8CF-02C3-493F-8018-B59B5C4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5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37D580-F6A8-4FAA-BD59-41D2140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3CCC56-4077-412D-9E95-78E642D5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938-0132-4A4D-997D-8A857E0F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56DDD-DD3A-4F48-95F0-A288EAB5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D5C0D-D7DE-44EB-93AD-058EB465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9DF7ED-E337-4476-92AD-12DC4D3E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525AD-F2A7-4DD0-8FF4-FB812EC0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7D2C46-F392-499F-9564-6C7F516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19B0D4-2E9C-4571-A8CA-83619D8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8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66DA-E852-4298-9F26-F7BE2143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B27226-F7A7-44EB-B10A-9C199164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A7CC9-013E-4ED2-A804-840539F2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8EEFD6-4EDC-4EE6-9397-0E35D43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A8854-2187-468B-B286-3C5DAF7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3090A-F4C2-484D-85EE-63C1BA9B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1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C82AFA-F19F-462D-9EFB-2876545A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FBE6-9558-4B33-B2A4-C7F7D89B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r>
              <a:rPr lang="en-US" altLang="zh-CN"/>
              <a:t>/18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122E9-489E-4436-B592-8E9288A0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577" y="1400590"/>
            <a:ext cx="12192000" cy="1379941"/>
          </a:xfrm>
        </p:spPr>
        <p:txBody>
          <a:bodyPr>
            <a:no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MMBind</a:t>
            </a:r>
            <a:r>
              <a:rPr lang="en-US" altLang="zh-CN" sz="3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Unleashing the Potential of Distributed and</a:t>
            </a:r>
            <a:br>
              <a:rPr lang="en-US" altLang="zh-CN" sz="3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altLang="zh-CN" sz="3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Heterogeneous Data for Multimodal Learning in IoT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68B9C0-CD21-4AF0-88CE-D739206D68EE}"/>
              </a:ext>
            </a:extLst>
          </p:cNvPr>
          <p:cNvSpPr txBox="1">
            <a:spLocks/>
          </p:cNvSpPr>
          <p:nvPr/>
        </p:nvSpPr>
        <p:spPr>
          <a:xfrm>
            <a:off x="420320" y="3156601"/>
            <a:ext cx="11136206" cy="226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Xiaomin</a:t>
            </a:r>
            <a:r>
              <a:rPr lang="zh-CN" altLang="en-US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Ouyang</a:t>
            </a:r>
            <a:r>
              <a:rPr lang="en-US" altLang="zh-CN" sz="20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*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Jason Wu</a:t>
            </a:r>
            <a:r>
              <a:rPr lang="en-US" altLang="zh-CN" sz="20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*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HK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Tomoyoshi Kimura</a:t>
            </a:r>
            <a:r>
              <a:rPr lang="en-US" altLang="zh-CN" sz="2000" b="1" baseline="30000" dirty="0">
                <a:solidFill>
                  <a:srgbClr val="000000"/>
                </a:solidFill>
                <a:latin typeface="Helvetica" pitchFamily="2" charset="0"/>
              </a:rPr>
              <a:t>3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HK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Yihan Lin</a:t>
            </a:r>
            <a:r>
              <a:rPr lang="en-US" altLang="zh-CN" sz="2000" b="1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HK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Gunjan Verma</a:t>
            </a:r>
            <a:r>
              <a:rPr lang="en-US" altLang="zh-CN" sz="2000" b="1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4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HK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Tarek </a:t>
            </a:r>
            <a:r>
              <a:rPr lang="en-HK" sz="20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Abdelzaher</a:t>
            </a:r>
            <a:r>
              <a:rPr lang="en-US" altLang="zh-CN" sz="2000" b="1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3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en-HK" sz="2000" b="1" dirty="0">
                <a:solidFill>
                  <a:srgbClr val="000000"/>
                </a:solidFill>
                <a:effectLst/>
                <a:latin typeface="Helvetica" pitchFamily="2" charset="0"/>
              </a:rPr>
              <a:t>Mani Srivastava</a:t>
            </a:r>
            <a:r>
              <a:rPr lang="en-US" altLang="zh-CN" sz="2000" b="1" baseline="3000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2#</a:t>
            </a:r>
            <a:endParaRPr lang="en-US" altLang="zh-CN" sz="2000" b="1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Hong Kong University of Science and Technology, 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California, Los Angeles,</a:t>
            </a:r>
          </a:p>
          <a:p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Illinois Urbana-Champaign </a:t>
            </a:r>
            <a:r>
              <a:rPr lang="en-US" altLang="zh-CN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U.S. Army DEVCOM Army Research Laboratory</a:t>
            </a:r>
          </a:p>
          <a:p>
            <a:endParaRPr lang="en-US" altLang="zh-CN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00F9-7302-527F-8854-9D22B8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25BDD-40AA-EB1E-BB89-49ABCE75783E}"/>
              </a:ext>
            </a:extLst>
          </p:cNvPr>
          <p:cNvSpPr txBox="1"/>
          <p:nvPr/>
        </p:nvSpPr>
        <p:spPr>
          <a:xfrm>
            <a:off x="6791532" y="6396335"/>
            <a:ext cx="437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Helvetica" pitchFamily="2" charset="0"/>
              </a:rPr>
              <a:t>*</a:t>
            </a:r>
            <a:r>
              <a:rPr lang="en-US" altLang="zh-CN" sz="1200" dirty="0">
                <a:latin typeface="Helvetica" pitchFamily="2" charset="0"/>
              </a:rPr>
              <a:t>Equal contribution</a:t>
            </a:r>
          </a:p>
          <a:p>
            <a:r>
              <a:rPr lang="en-US" altLang="zh-CN" sz="1200" dirty="0">
                <a:latin typeface="Helvetica" pitchFamily="2" charset="0"/>
              </a:rPr>
              <a:t>#</a:t>
            </a:r>
            <a:r>
              <a:rPr lang="en-US" sz="1200" dirty="0">
                <a:latin typeface="Helvetica" pitchFamily="2" charset="0"/>
              </a:rPr>
              <a:t>Associated with Amazon, but work unrelated to Amazon</a:t>
            </a:r>
          </a:p>
        </p:txBody>
      </p:sp>
      <p:pic>
        <p:nvPicPr>
          <p:cNvPr id="77" name="Picture 7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568280-7DF3-B856-3532-88BAB2E30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" y="5461660"/>
            <a:ext cx="2729051" cy="654972"/>
          </a:xfrm>
          <a:prstGeom prst="rect">
            <a:avLst/>
          </a:prstGeom>
        </p:spPr>
      </p:pic>
      <p:pic>
        <p:nvPicPr>
          <p:cNvPr id="78" name="Picture 2" descr="UCLA Samueli School Of Engineering">
            <a:extLst>
              <a:ext uri="{FF2B5EF4-FFF2-40B4-BE49-F238E27FC236}">
                <a16:creationId xmlns:a16="http://schemas.microsoft.com/office/drawing/2014/main" id="{AD0426C9-5629-1099-2660-3FDD5E61E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37"/>
          <a:stretch/>
        </p:blipFill>
        <p:spPr bwMode="auto">
          <a:xfrm>
            <a:off x="3579679" y="5294056"/>
            <a:ext cx="1956531" cy="9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VCOM Army Research Laboratory">
            <a:extLst>
              <a:ext uri="{FF2B5EF4-FFF2-40B4-BE49-F238E27FC236}">
                <a16:creationId xmlns:a16="http://schemas.microsoft.com/office/drawing/2014/main" id="{3397AD8E-C503-45C4-63B7-9A121BC3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612" y="5170085"/>
            <a:ext cx="2244091" cy="11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3A94F-9014-24B7-CD3E-1CA8F031E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518" y="5372709"/>
            <a:ext cx="2729051" cy="7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4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213A2-5FE2-F98A-8E2E-99DA3BC84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809C-CFBB-318E-9576-B9BF90B1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00" y="449184"/>
            <a:ext cx="6214433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Evaluation: Overall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0F368-3207-A775-B651-55454A35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90" y="2444225"/>
            <a:ext cx="5821190" cy="2435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244656-4122-1995-1C88-EEC4E4C1A5EB}"/>
              </a:ext>
            </a:extLst>
          </p:cNvPr>
          <p:cNvSpPr txBox="1"/>
          <p:nvPr/>
        </p:nvSpPr>
        <p:spPr>
          <a:xfrm>
            <a:off x="910866" y="5488197"/>
            <a:ext cx="10660040" cy="50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Adding pseudo-paired data samples significantly boosts model performance.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80379B-842C-991C-93E7-62B18516D3F3}"/>
              </a:ext>
            </a:extLst>
          </p:cNvPr>
          <p:cNvSpPr txBox="1">
            <a:spLocks/>
          </p:cNvSpPr>
          <p:nvPr/>
        </p:nvSpPr>
        <p:spPr>
          <a:xfrm>
            <a:off x="649704" y="1523928"/>
            <a:ext cx="4440016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Cross-Node Binding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8404-6D28-55F0-4BBF-EBD65FB2C0F9}"/>
              </a:ext>
            </a:extLst>
          </p:cNvPr>
          <p:cNvSpPr txBox="1">
            <a:spLocks/>
          </p:cNvSpPr>
          <p:nvPr/>
        </p:nvSpPr>
        <p:spPr>
          <a:xfrm>
            <a:off x="6916419" y="1607482"/>
            <a:ext cx="4440016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Cross-Dataset Binding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23E9D92-1AB2-B1FE-2CF5-576EC9562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393" y="2295738"/>
            <a:ext cx="3557306" cy="2833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2697C-8D53-633C-83CF-8EBAE0F81E34}"/>
              </a:ext>
            </a:extLst>
          </p:cNvPr>
          <p:cNvSpPr/>
          <p:nvPr/>
        </p:nvSpPr>
        <p:spPr>
          <a:xfrm>
            <a:off x="1039809" y="4368252"/>
            <a:ext cx="5388698" cy="2639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762BF-27F7-760B-AD6F-B0B82B666AB0}"/>
              </a:ext>
            </a:extLst>
          </p:cNvPr>
          <p:cNvSpPr/>
          <p:nvPr/>
        </p:nvSpPr>
        <p:spPr>
          <a:xfrm>
            <a:off x="7504393" y="2527779"/>
            <a:ext cx="3557306" cy="2805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9120A4-0050-A601-619A-675DD95A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10</a:t>
            </a:fld>
            <a:r>
              <a:rPr lang="en-US" altLang="zh-CN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698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440713"/>
            <a:ext cx="1051560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Evaluation: Impact of Binding Modalities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AF3F68-5D69-82D2-7E6F-BC49C441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BF604E-06ED-3F03-C518-4115860DD16C}"/>
              </a:ext>
            </a:extLst>
          </p:cNvPr>
          <p:cNvSpPr txBox="1">
            <a:spLocks/>
          </p:cNvSpPr>
          <p:nvPr/>
        </p:nvSpPr>
        <p:spPr>
          <a:xfrm>
            <a:off x="577151" y="1600704"/>
            <a:ext cx="4752837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Different sensors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84D6B472-458E-1F54-40CD-79B5A2D3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38" y="2378690"/>
            <a:ext cx="4286642" cy="18200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792273-108B-1BDF-3065-8F26C74C9DAA}"/>
              </a:ext>
            </a:extLst>
          </p:cNvPr>
          <p:cNvSpPr txBox="1"/>
          <p:nvPr/>
        </p:nvSpPr>
        <p:spPr>
          <a:xfrm>
            <a:off x="2571358" y="4566728"/>
            <a:ext cx="7410842" cy="97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The binding modality should: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Light" panose="020B0403020202020204" pitchFamily="34" charset="0"/>
              </a:rPr>
              <a:t>effectively distinguish events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EA44EA-D829-E1CD-59E6-DAD0A7AF2CEB}"/>
              </a:ext>
            </a:extLst>
          </p:cNvPr>
          <p:cNvSpPr/>
          <p:nvPr/>
        </p:nvSpPr>
        <p:spPr>
          <a:xfrm>
            <a:off x="972942" y="3227485"/>
            <a:ext cx="3886834" cy="2622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4D0D4C-BA6C-91DB-D676-E96A494AD4B9}"/>
              </a:ext>
            </a:extLst>
          </p:cNvPr>
          <p:cNvSpPr txBox="1">
            <a:spLocks/>
          </p:cNvSpPr>
          <p:nvPr/>
        </p:nvSpPr>
        <p:spPr>
          <a:xfrm>
            <a:off x="5562597" y="1631979"/>
            <a:ext cx="6370933" cy="59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Same sensor (IMU), different placements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pic>
        <p:nvPicPr>
          <p:cNvPr id="14" name="Picture 13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4785AFD3-671A-D4D5-F440-CC4DC246F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44" y="2532724"/>
            <a:ext cx="6381010" cy="15999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03CDB4-B6EE-413F-9C09-20318C79136B}"/>
              </a:ext>
            </a:extLst>
          </p:cNvPr>
          <p:cNvSpPr/>
          <p:nvPr/>
        </p:nvSpPr>
        <p:spPr>
          <a:xfrm>
            <a:off x="9912243" y="2630223"/>
            <a:ext cx="2021288" cy="14567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0881A-AB44-27C3-8578-2911DB8C3DC3}"/>
              </a:ext>
            </a:extLst>
          </p:cNvPr>
          <p:cNvSpPr txBox="1"/>
          <p:nvPr/>
        </p:nvSpPr>
        <p:spPr>
          <a:xfrm>
            <a:off x="2571358" y="5491608"/>
            <a:ext cx="6907922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b="1" dirty="0">
                <a:effectLst/>
                <a:latin typeface="Helvetica Light" panose="020B0403020202020204" pitchFamily="34" charset="0"/>
              </a:rPr>
              <a:t>describe same feature of the event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A86A-77A5-D326-D4FC-E3406BB9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0D94-6E49-5A53-2B27-58136C06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440713"/>
            <a:ext cx="1051560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Evaluation: Robustness of Multimodal Embeddings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993080-505D-D517-76EF-CDE242DF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02BAF4-20F7-DE2A-2CEC-A435FCF9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7" y="2197084"/>
            <a:ext cx="7491524" cy="135688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057166-D587-1244-A377-E46E6E50EE3E}"/>
              </a:ext>
            </a:extLst>
          </p:cNvPr>
          <p:cNvSpPr txBox="1">
            <a:spLocks/>
          </p:cNvSpPr>
          <p:nvPr/>
        </p:nvSpPr>
        <p:spPr>
          <a:xfrm>
            <a:off x="565739" y="1639267"/>
            <a:ext cx="2543222" cy="47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Domain shifts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14C2BB-514D-5A5D-279B-609043B18089}"/>
              </a:ext>
            </a:extLst>
          </p:cNvPr>
          <p:cNvSpPr txBox="1">
            <a:spLocks/>
          </p:cNvSpPr>
          <p:nvPr/>
        </p:nvSpPr>
        <p:spPr>
          <a:xfrm>
            <a:off x="459059" y="3856656"/>
            <a:ext cx="5850301" cy="47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Helvetica Light" panose="020B0403020202020204" pitchFamily="34" charset="0"/>
              </a:rPr>
              <a:t> </a:t>
            </a:r>
            <a:r>
              <a:rPr lang="en-US" sz="2400" b="1" dirty="0">
                <a:latin typeface="HELVETICA LIGHT" panose="020B0403020202020204" pitchFamily="34" charset="0"/>
              </a:rPr>
              <a:t>Different modality combinations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DF5932-2B79-83DB-6CB0-AC28B295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75" y="4477879"/>
            <a:ext cx="7491523" cy="13659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BD397C-8B82-FE58-6A06-0264D95A2300}"/>
              </a:ext>
            </a:extLst>
          </p:cNvPr>
          <p:cNvSpPr txBox="1"/>
          <p:nvPr/>
        </p:nvSpPr>
        <p:spPr>
          <a:xfrm>
            <a:off x="2586067" y="5888328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800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Pre-trained on paired S+G (Skeleton, Gyro).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93B88-15FE-DCD6-5BD4-A03CDFE9019E}"/>
              </a:ext>
            </a:extLst>
          </p:cNvPr>
          <p:cNvSpPr/>
          <p:nvPr/>
        </p:nvSpPr>
        <p:spPr>
          <a:xfrm>
            <a:off x="1722245" y="5209104"/>
            <a:ext cx="6964555" cy="2925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AC6C69-8578-69B4-DA3B-B96A91815793}"/>
              </a:ext>
            </a:extLst>
          </p:cNvPr>
          <p:cNvSpPr/>
          <p:nvPr/>
        </p:nvSpPr>
        <p:spPr>
          <a:xfrm>
            <a:off x="7080575" y="2222816"/>
            <a:ext cx="768025" cy="14092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3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AB86E-DE10-4888-9EEB-02437938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AD61-A6E1-CA7B-F888-84CB62F4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440713"/>
            <a:ext cx="1051560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Evaluation: System Performance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2ECA8C-8BD5-BCA2-82AA-2C4ED86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13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B831E2-BA59-F220-2918-6B9BFF5DC1BF}"/>
              </a:ext>
            </a:extLst>
          </p:cNvPr>
          <p:cNvSpPr txBox="1">
            <a:spLocks/>
          </p:cNvSpPr>
          <p:nvPr/>
        </p:nvSpPr>
        <p:spPr>
          <a:xfrm>
            <a:off x="577150" y="1482236"/>
            <a:ext cx="4752837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Convergence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FA7878-55DC-19F1-115D-A05A65EEBA22}"/>
              </a:ext>
            </a:extLst>
          </p:cNvPr>
          <p:cNvSpPr txBox="1">
            <a:spLocks/>
          </p:cNvSpPr>
          <p:nvPr/>
        </p:nvSpPr>
        <p:spPr>
          <a:xfrm>
            <a:off x="5850993" y="1511621"/>
            <a:ext cx="4131207" cy="47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Helvetica Light" panose="020B0403020202020204" pitchFamily="34" charset="0"/>
              </a:rPr>
              <a:t> </a:t>
            </a:r>
            <a:r>
              <a:rPr lang="en-US" sz="2400" b="1" dirty="0">
                <a:latin typeface="Helvetica Light" panose="020B0403020202020204" pitchFamily="34" charset="0"/>
              </a:rPr>
              <a:t>Overhead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B8E11-B968-E1E0-2F99-636BC7AEC1D1}"/>
              </a:ext>
            </a:extLst>
          </p:cNvPr>
          <p:cNvSpPr txBox="1"/>
          <p:nvPr/>
        </p:nvSpPr>
        <p:spPr>
          <a:xfrm>
            <a:off x="2258291" y="5419069"/>
            <a:ext cx="6898618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Light" panose="020B0403020202020204" pitchFamily="34" charset="0"/>
              </a:rPr>
              <a:t>Converge faster </a:t>
            </a:r>
            <a:r>
              <a:rPr lang="en-US" sz="2000" dirty="0">
                <a:latin typeface="Helvetica Light" panose="020B0403020202020204" pitchFamily="34" charset="0"/>
              </a:rPr>
              <a:t>by training on incomplete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37014-D75F-6F77-64E1-7FB6CB85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6" y="2241082"/>
            <a:ext cx="4226306" cy="28738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51C7D8-EEC9-0012-DF53-623363A828DA}"/>
              </a:ext>
            </a:extLst>
          </p:cNvPr>
          <p:cNvSpPr/>
          <p:nvPr/>
        </p:nvSpPr>
        <p:spPr>
          <a:xfrm>
            <a:off x="1551708" y="2419164"/>
            <a:ext cx="706583" cy="10098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aph with a line going up&#10;&#10;Description automatically generated with medium confidence">
            <a:extLst>
              <a:ext uri="{FF2B5EF4-FFF2-40B4-BE49-F238E27FC236}">
                <a16:creationId xmlns:a16="http://schemas.microsoft.com/office/drawing/2014/main" id="{1C38B720-A1A9-9DD7-F3B6-C579640F6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1895"/>
            <a:ext cx="4544292" cy="28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64" y="378979"/>
            <a:ext cx="10515600" cy="8125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F08A1-530D-485F-F155-715C77071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64" y="1282578"/>
            <a:ext cx="11420026" cy="6621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Helvetica Light" panose="020B0403020202020204" pitchFamily="34" charset="0"/>
              </a:rPr>
              <a:t> </a:t>
            </a:r>
            <a:r>
              <a:rPr lang="en-US" sz="2400" b="1" dirty="0" err="1">
                <a:latin typeface="Helvetica Light" panose="020B0403020202020204" pitchFamily="34" charset="0"/>
              </a:rPr>
              <a:t>MMBind</a:t>
            </a:r>
            <a:r>
              <a:rPr lang="en-US" sz="2400" b="1" dirty="0">
                <a:latin typeface="Helvetica Light" panose="020B0403020202020204" pitchFamily="34" charset="0"/>
              </a:rPr>
              <a:t>: A new data-bind approach for multi-modal learning in IoT 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E0BB12-8F15-445F-C5F5-24984957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14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D9B152-C3C6-647C-55A8-A5710940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19" y="4017818"/>
            <a:ext cx="5351736" cy="15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06073-14F4-73D6-F904-EA676E8C92E2}"/>
              </a:ext>
            </a:extLst>
          </p:cNvPr>
          <p:cNvSpPr txBox="1"/>
          <p:nvPr/>
        </p:nvSpPr>
        <p:spPr>
          <a:xfrm>
            <a:off x="528450" y="3560131"/>
            <a:ext cx="5567550" cy="250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</a:rPr>
              <a:t>Future Work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</a:rPr>
              <a:t>Advanced definition of shared modalities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</a:rPr>
              <a:t>Beyond pairwise matching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</a:rPr>
              <a:t>Augmenting label binding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67A542-0BA6-27B9-2636-B969BBC0DE3B}"/>
              </a:ext>
            </a:extLst>
          </p:cNvPr>
          <p:cNvSpPr txBox="1">
            <a:spLocks/>
          </p:cNvSpPr>
          <p:nvPr/>
        </p:nvSpPr>
        <p:spPr>
          <a:xfrm>
            <a:off x="528450" y="2018254"/>
            <a:ext cx="11420026" cy="614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Incomplete data </a:t>
            </a:r>
            <a:r>
              <a:rPr lang="en-US" sz="2000" b="1" dirty="0">
                <a:latin typeface="Helvetica Light" panose="020B0403020202020204" pitchFamily="34" charset="0"/>
              </a:rPr>
              <a:t>observing similar events </a:t>
            </a:r>
            <a:r>
              <a:rPr lang="en-US" sz="2000" dirty="0">
                <a:latin typeface="Helvetica Light" panose="020B0403020202020204" pitchFamily="34" charset="0"/>
              </a:rPr>
              <a:t>can be effectively paired for multimodal training.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AFFC04-E651-138E-229A-B40EC476B815}"/>
              </a:ext>
            </a:extLst>
          </p:cNvPr>
          <p:cNvSpPr txBox="1">
            <a:spLocks/>
          </p:cNvSpPr>
          <p:nvPr/>
        </p:nvSpPr>
        <p:spPr>
          <a:xfrm>
            <a:off x="528450" y="2632967"/>
            <a:ext cx="11420026" cy="614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000" b="1" dirty="0">
                <a:latin typeface="HELVETICA LIGHT" panose="020B0403020202020204" pitchFamily="34" charset="0"/>
              </a:rPr>
              <a:t>Generate a foundational multimodal dataset </a:t>
            </a:r>
            <a:r>
              <a:rPr lang="en-US" sz="2000" dirty="0">
                <a:latin typeface="Helvetica Light" panose="020B0403020202020204" pitchFamily="34" charset="0"/>
              </a:rPr>
              <a:t>for IoT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4169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D20C960-0854-40AC-B9F2-F6705AC8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1549838"/>
            <a:ext cx="3284331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CB9BE5D-13FE-41C5-8E08-1162107C53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76368" y="631342"/>
            <a:ext cx="7128002" cy="2475975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indent="-2286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Helvetica Light" panose="020B0403020202020204" pitchFamily="34" charset="0"/>
                <a:cs typeface="+mn-cs"/>
              </a:rPr>
              <a:t>MMBind</a:t>
            </a:r>
            <a:r>
              <a:rPr lang="en-US" altLang="zh-CN" dirty="0">
                <a:latin typeface="Helvetica Light" panose="020B0403020202020204" pitchFamily="34" charset="0"/>
                <a:cs typeface="+mn-cs"/>
              </a:rPr>
              <a:t>: Unleashing the Potential of Distributed and Heterogeneous Data for Multimodal Learning in IoT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dirty="0">
              <a:latin typeface="Helvetica Light" panose="020B0403020202020204" pitchFamily="34" charset="0"/>
              <a:cs typeface="+mn-cs"/>
            </a:endParaRPr>
          </a:p>
          <a:p>
            <a:pPr marL="0" indent="-2286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zh-CN" u="sng" dirty="0" err="1">
                <a:latin typeface="Helvetica Light" panose="020B0403020202020204" pitchFamily="34" charset="0"/>
                <a:cs typeface="+mn-cs"/>
              </a:rPr>
              <a:t>Xiaomin</a:t>
            </a:r>
            <a:r>
              <a:rPr lang="en-US" altLang="zh-CN" u="sng" dirty="0">
                <a:latin typeface="Helvetica Light" panose="020B0403020202020204" pitchFamily="34" charset="0"/>
                <a:cs typeface="+mn-cs"/>
              </a:rPr>
              <a:t> Ouyang</a:t>
            </a:r>
            <a:r>
              <a:rPr lang="zh-CN" altLang="en-US" sz="2400" b="1" dirty="0">
                <a:solidFill>
                  <a:srgbClr val="000000"/>
                </a:solidFill>
                <a:effectLst/>
                <a:latin typeface="Helvetica" pitchFamily="2" charset="0"/>
              </a:rPr>
              <a:t>*</a:t>
            </a:r>
            <a:r>
              <a:rPr lang="en-US" altLang="zh-CN" dirty="0">
                <a:latin typeface="Helvetica Light" panose="020B0403020202020204" pitchFamily="34" charset="0"/>
                <a:cs typeface="+mn-cs"/>
              </a:rPr>
              <a:t>, Jason Wu</a:t>
            </a:r>
            <a:r>
              <a:rPr lang="zh-CN" altLang="en-US" sz="2400" b="1" dirty="0">
                <a:solidFill>
                  <a:srgbClr val="000000"/>
                </a:solidFill>
                <a:effectLst/>
                <a:latin typeface="Helvetica" pitchFamily="2" charset="0"/>
              </a:rPr>
              <a:t>*</a:t>
            </a:r>
            <a:r>
              <a:rPr lang="en-US" altLang="zh-CN" dirty="0">
                <a:latin typeface="Helvetica Light" panose="020B0403020202020204" pitchFamily="34" charset="0"/>
                <a:cs typeface="+mn-cs"/>
              </a:rPr>
              <a:t>, Tomoyoshi Kimura, Yihan Lin, Gunjan Verma, Tarek </a:t>
            </a:r>
            <a:r>
              <a:rPr lang="en-US" altLang="zh-CN" dirty="0" err="1">
                <a:latin typeface="Helvetica Light" panose="020B0403020202020204" pitchFamily="34" charset="0"/>
                <a:cs typeface="+mn-cs"/>
              </a:rPr>
              <a:t>Abdelzaher</a:t>
            </a:r>
            <a:r>
              <a:rPr lang="en-US" altLang="zh-CN" dirty="0">
                <a:latin typeface="Helvetica Light" panose="020B0403020202020204" pitchFamily="34" charset="0"/>
                <a:cs typeface="+mn-cs"/>
              </a:rPr>
              <a:t>, and Mani Srivastava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11710E-064D-62DE-4D6C-9D230C06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740E6F0-E50C-941A-BA08-CA0C71C60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31" y="4038714"/>
            <a:ext cx="2250938" cy="540225"/>
          </a:xfrm>
          <a:prstGeom prst="rect">
            <a:avLst/>
          </a:prstGeom>
        </p:spPr>
      </p:pic>
      <p:pic>
        <p:nvPicPr>
          <p:cNvPr id="4" name="Picture 2" descr="UCLA Samueli School Of Engineering">
            <a:extLst>
              <a:ext uri="{FF2B5EF4-FFF2-40B4-BE49-F238E27FC236}">
                <a16:creationId xmlns:a16="http://schemas.microsoft.com/office/drawing/2014/main" id="{D52C2778-048A-D3F2-CE74-5543A92CF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37"/>
          <a:stretch/>
        </p:blipFill>
        <p:spPr bwMode="auto">
          <a:xfrm>
            <a:off x="7321999" y="3885821"/>
            <a:ext cx="1671664" cy="8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EVCOM Army Research Laboratory">
            <a:extLst>
              <a:ext uri="{FF2B5EF4-FFF2-40B4-BE49-F238E27FC236}">
                <a16:creationId xmlns:a16="http://schemas.microsoft.com/office/drawing/2014/main" id="{E4AEC0A6-E7E0-DBFA-63E0-A6E1D651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82" y="5061757"/>
            <a:ext cx="1660298" cy="8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92E12-109A-2984-5718-E8109467A6D3}"/>
              </a:ext>
            </a:extLst>
          </p:cNvPr>
          <p:cNvSpPr txBox="1"/>
          <p:nvPr/>
        </p:nvSpPr>
        <p:spPr>
          <a:xfrm>
            <a:off x="8823605" y="5768076"/>
            <a:ext cx="3350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Github</a:t>
            </a:r>
            <a:r>
              <a:rPr lang="en-US" sz="1600" dirty="0"/>
              <a:t> Page: </a:t>
            </a:r>
            <a:r>
              <a:rPr lang="en-HK" sz="1400" dirty="0">
                <a:solidFill>
                  <a:srgbClr val="0563C1"/>
                </a:solidFill>
                <a:effectLst/>
                <a:latin typeface="Helvetica" pitchFamily="2" charset="0"/>
              </a:rPr>
              <a:t>https://</a:t>
            </a:r>
            <a:r>
              <a:rPr lang="en-HK" sz="1400" dirty="0" err="1">
                <a:solidFill>
                  <a:srgbClr val="0563C1"/>
                </a:solidFill>
                <a:effectLst/>
                <a:latin typeface="Helvetica" pitchFamily="2" charset="0"/>
              </a:rPr>
              <a:t>github.com</a:t>
            </a:r>
            <a:r>
              <a:rPr lang="en-HK" sz="1400" dirty="0">
                <a:solidFill>
                  <a:srgbClr val="0563C1"/>
                </a:solidFill>
                <a:effectLst/>
                <a:latin typeface="Helvetica" pitchFamily="2" charset="0"/>
              </a:rPr>
              <a:t>/</a:t>
            </a:r>
            <a:r>
              <a:rPr lang="en-HK" sz="1400" dirty="0" err="1">
                <a:solidFill>
                  <a:srgbClr val="0563C1"/>
                </a:solidFill>
                <a:effectLst/>
                <a:latin typeface="Helvetica" pitchFamily="2" charset="0"/>
              </a:rPr>
              <a:t>nesl</a:t>
            </a:r>
            <a:r>
              <a:rPr lang="en-HK" sz="1400" dirty="0">
                <a:solidFill>
                  <a:srgbClr val="0563C1"/>
                </a:solidFill>
                <a:effectLst/>
                <a:latin typeface="Helvetica" pitchFamily="2" charset="0"/>
              </a:rPr>
              <a:t>/multimodal-bind</a:t>
            </a:r>
            <a:endParaRPr lang="en-HK" sz="16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2A1C0-DE74-13E5-A5BB-29A3B93DF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810" y="5167275"/>
            <a:ext cx="2010522" cy="520999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47B2F2F-DBB0-5203-9274-8AF022A9F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87" y="3750684"/>
            <a:ext cx="21082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Multi-Modal Sensing and Learning</a:t>
            </a:r>
            <a:endParaRPr lang="zh-CN" alt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E09AA6-BD89-7A87-EF89-F6FB8F82715B}"/>
              </a:ext>
            </a:extLst>
          </p:cNvPr>
          <p:cNvGrpSpPr/>
          <p:nvPr/>
        </p:nvGrpSpPr>
        <p:grpSpPr>
          <a:xfrm>
            <a:off x="3397769" y="3999152"/>
            <a:ext cx="3082016" cy="2500804"/>
            <a:chOff x="2131344" y="3974092"/>
            <a:chExt cx="3082016" cy="250080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CB1674-281B-BEFA-0C66-174F993D9862}"/>
                </a:ext>
              </a:extLst>
            </p:cNvPr>
            <p:cNvSpPr txBox="1"/>
            <p:nvPr/>
          </p:nvSpPr>
          <p:spPr>
            <a:xfrm>
              <a:off x="2533270" y="6105564"/>
              <a:ext cx="2278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dirty="0">
                  <a:latin typeface="Helvetica Light" panose="020B0403020202020204" pitchFamily="34" charset="0"/>
                </a:rPr>
                <a:t>A</a:t>
              </a:r>
              <a:r>
                <a:rPr lang="en-HK" sz="1800" dirty="0">
                  <a:effectLst/>
                  <a:latin typeface="Helvetica Light" panose="020B0403020202020204" pitchFamily="34" charset="0"/>
                </a:rPr>
                <a:t>utonomous </a:t>
              </a:r>
              <a:r>
                <a:rPr lang="en-HK" dirty="0">
                  <a:latin typeface="Helvetica Light" panose="020B0403020202020204" pitchFamily="34" charset="0"/>
                </a:rPr>
                <a:t>vehicle</a:t>
              </a:r>
              <a:endParaRPr lang="en-US" dirty="0">
                <a:latin typeface="Helvetica Light" panose="020B0403020202020204" pitchFamily="34" charset="0"/>
              </a:endParaRPr>
            </a:p>
          </p:txBody>
        </p:sp>
        <p:pic>
          <p:nvPicPr>
            <p:cNvPr id="2084" name="Picture 2083">
              <a:extLst>
                <a:ext uri="{FF2B5EF4-FFF2-40B4-BE49-F238E27FC236}">
                  <a16:creationId xmlns:a16="http://schemas.microsoft.com/office/drawing/2014/main" id="{DDC4CA0A-7088-EBF1-AC24-275F0C63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31344" y="3974092"/>
              <a:ext cx="3082016" cy="213764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F3128F-FD24-CF45-19E9-9CD53B963DA5}"/>
              </a:ext>
            </a:extLst>
          </p:cNvPr>
          <p:cNvGrpSpPr/>
          <p:nvPr/>
        </p:nvGrpSpPr>
        <p:grpSpPr>
          <a:xfrm>
            <a:off x="361607" y="4022960"/>
            <a:ext cx="2835988" cy="2318611"/>
            <a:chOff x="360591" y="1859787"/>
            <a:chExt cx="2835988" cy="23186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FE3F39-85F4-FC1F-E974-1F0ED99A81A6}"/>
                </a:ext>
              </a:extLst>
            </p:cNvPr>
            <p:cNvSpPr txBox="1"/>
            <p:nvPr/>
          </p:nvSpPr>
          <p:spPr>
            <a:xfrm>
              <a:off x="1019043" y="3809066"/>
              <a:ext cx="1519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Smartphone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60DF51D-CCEA-1981-E415-2D2F4A440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3" b="5363"/>
            <a:stretch/>
          </p:blipFill>
          <p:spPr>
            <a:xfrm>
              <a:off x="360591" y="1859787"/>
              <a:ext cx="2835988" cy="169047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35DAE9-AAE6-85C2-5465-13CE99962E44}"/>
              </a:ext>
            </a:extLst>
          </p:cNvPr>
          <p:cNvGrpSpPr/>
          <p:nvPr/>
        </p:nvGrpSpPr>
        <p:grpSpPr>
          <a:xfrm>
            <a:off x="1613559" y="1554615"/>
            <a:ext cx="4653719" cy="2385490"/>
            <a:chOff x="3865645" y="1347485"/>
            <a:chExt cx="4653719" cy="238549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74D981-64B5-96EE-C04D-7E606C31AFF8}"/>
                </a:ext>
              </a:extLst>
            </p:cNvPr>
            <p:cNvSpPr txBox="1"/>
            <p:nvPr/>
          </p:nvSpPr>
          <p:spPr>
            <a:xfrm>
              <a:off x="7000280" y="2429169"/>
              <a:ext cx="1519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 Light" panose="020B0403020202020204" pitchFamily="34" charset="0"/>
                </a:rPr>
                <a:t>VR devices</a:t>
              </a:r>
            </a:p>
          </p:txBody>
        </p:sp>
        <p:pic>
          <p:nvPicPr>
            <p:cNvPr id="2091" name="Picture 2090">
              <a:extLst>
                <a:ext uri="{FF2B5EF4-FFF2-40B4-BE49-F238E27FC236}">
                  <a16:creationId xmlns:a16="http://schemas.microsoft.com/office/drawing/2014/main" id="{4E76783C-B3EF-7F18-8359-58C94CFB3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5645" y="1347485"/>
              <a:ext cx="3190321" cy="238549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A6FA1-E6AF-5A8C-BF8A-354BE0F2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F2BF6-3760-4C32-8A21-40C121A0393F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A3F30D-8FC6-F356-FD8D-7503AEFA0C3E}"/>
              </a:ext>
            </a:extLst>
          </p:cNvPr>
          <p:cNvGrpSpPr/>
          <p:nvPr/>
        </p:nvGrpSpPr>
        <p:grpSpPr>
          <a:xfrm>
            <a:off x="7319485" y="2028839"/>
            <a:ext cx="4034315" cy="3928220"/>
            <a:chOff x="8432668" y="2181745"/>
            <a:chExt cx="3547420" cy="3401724"/>
          </a:xfrm>
        </p:grpSpPr>
        <p:pic>
          <p:nvPicPr>
            <p:cNvPr id="11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9A6EAD4B-5FCF-A63F-2AED-3B055C7CF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668" y="4592692"/>
              <a:ext cx="3547420" cy="990777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C233F383-47FF-436D-3FCA-83BB96BDB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932" y="2181745"/>
              <a:ext cx="2534536" cy="216147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803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22BDB-4234-74DB-1DF1-6B7D9AC6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9109-3D4A-B7E8-2A61-2223CB0C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1" y="489816"/>
            <a:ext cx="1138151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Learning Multimodal Joint Embeddings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497D03-9F7B-20BA-0FC8-FAA6994B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3</a:t>
            </a:fld>
            <a:r>
              <a:rPr lang="en-US" altLang="zh-CN"/>
              <a:t> </a:t>
            </a:r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CC0D6-37A0-0FA9-2F62-20A4F7A846D8}"/>
              </a:ext>
            </a:extLst>
          </p:cNvPr>
          <p:cNvSpPr txBox="1"/>
          <p:nvPr/>
        </p:nvSpPr>
        <p:spPr>
          <a:xfrm>
            <a:off x="1752376" y="5771574"/>
            <a:ext cx="840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" pitchFamily="2" charset="0"/>
              </a:rPr>
              <a:t>Require lots of complete and synchronized multimodal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16E96-6F74-1FDA-ECB6-A5DF1E5017BC}"/>
              </a:ext>
            </a:extLst>
          </p:cNvPr>
          <p:cNvSpPr txBox="1"/>
          <p:nvPr/>
        </p:nvSpPr>
        <p:spPr>
          <a:xfrm>
            <a:off x="401781" y="1627016"/>
            <a:ext cx="779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Helvetica Light" panose="020B0403020202020204" pitchFamily="34" charset="0"/>
              </a:rPr>
              <a:t>Align different modalities in the feature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427728-FDBE-3AFE-FAA5-B7DF02552834}"/>
              </a:ext>
            </a:extLst>
          </p:cNvPr>
          <p:cNvGrpSpPr/>
          <p:nvPr/>
        </p:nvGrpSpPr>
        <p:grpSpPr>
          <a:xfrm>
            <a:off x="8196194" y="2279469"/>
            <a:ext cx="3898825" cy="3105403"/>
            <a:chOff x="4363414" y="1735303"/>
            <a:chExt cx="3213576" cy="23940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B7C796-AC6A-D72C-0C3C-CA91F858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414" y="1735303"/>
              <a:ext cx="2802035" cy="20980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2B531-88E0-2672-F23E-4A28E14098AA}"/>
                </a:ext>
              </a:extLst>
            </p:cNvPr>
            <p:cNvSpPr txBox="1"/>
            <p:nvPr/>
          </p:nvSpPr>
          <p:spPr>
            <a:xfrm>
              <a:off x="4363415" y="3844647"/>
              <a:ext cx="3213575" cy="28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latin typeface="Helvetica Light" panose="020B0403020202020204" pitchFamily="34" charset="0"/>
                  <a:cs typeface="Helvetica" panose="020B0604020202020204" pitchFamily="34" charset="0"/>
                </a:rPr>
                <a:t>Accuracy drop with less paired data</a:t>
              </a:r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980314A-502B-CC59-61D8-713D552D7C7C}"/>
              </a:ext>
            </a:extLst>
          </p:cNvPr>
          <p:cNvSpPr/>
          <p:nvPr/>
        </p:nvSpPr>
        <p:spPr>
          <a:xfrm>
            <a:off x="10784051" y="3090143"/>
            <a:ext cx="705141" cy="8538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F54F9A-0467-494C-635E-C633B392F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69" y="2389313"/>
            <a:ext cx="6959894" cy="28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44E2-CA92-2F75-960F-22FCA3B47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2485-E5CB-D7C2-50E4-204D6DC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1" y="489816"/>
            <a:ext cx="1138151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Multimodal Learning in IoT: Challenges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223EC6-A409-552F-0555-F9CFA9B7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4</a:t>
            </a:fld>
            <a:r>
              <a:rPr lang="en-US" altLang="zh-CN"/>
              <a:t> </a:t>
            </a:r>
            <a:endParaRPr lang="zh-CN" alt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EEA6BC-E06A-D441-2D83-49A11524A32D}"/>
              </a:ext>
            </a:extLst>
          </p:cNvPr>
          <p:cNvGrpSpPr/>
          <p:nvPr/>
        </p:nvGrpSpPr>
        <p:grpSpPr>
          <a:xfrm>
            <a:off x="401780" y="1462928"/>
            <a:ext cx="5824175" cy="2665175"/>
            <a:chOff x="5442903" y="1448891"/>
            <a:chExt cx="5824175" cy="266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C3DE7A-688A-926D-4886-CB628B27961F}"/>
                </a:ext>
              </a:extLst>
            </p:cNvPr>
            <p:cNvSpPr txBox="1"/>
            <p:nvPr/>
          </p:nvSpPr>
          <p:spPr>
            <a:xfrm>
              <a:off x="5442903" y="1448891"/>
              <a:ext cx="497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>
                  <a:latin typeface="HELVETICA LIGHT" panose="020B0403020202020204" pitchFamily="34" charset="0"/>
                </a:rPr>
                <a:t>Incomplete and heterogeneous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8C194D-0337-FDE8-A23F-1305F1ECC156}"/>
                </a:ext>
              </a:extLst>
            </p:cNvPr>
            <p:cNvSpPr txBox="1"/>
            <p:nvPr/>
          </p:nvSpPr>
          <p:spPr>
            <a:xfrm>
              <a:off x="8818786" y="1940550"/>
              <a:ext cx="2448292" cy="50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HK" sz="2000" dirty="0">
                  <a:latin typeface="Helvetica Light" panose="020B0403020202020204" pitchFamily="34" charset="0"/>
                  <a:sym typeface="Helvetica Neue"/>
                </a:rPr>
                <a:t>Label missing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021F67-C501-2916-038D-21C6CF50B891}"/>
                </a:ext>
              </a:extLst>
            </p:cNvPr>
            <p:cNvSpPr txBox="1"/>
            <p:nvPr/>
          </p:nvSpPr>
          <p:spPr>
            <a:xfrm>
              <a:off x="5997555" y="1941739"/>
              <a:ext cx="2461666" cy="50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HK" sz="2000" dirty="0">
                  <a:latin typeface="Helvetica Light" panose="020B0403020202020204" pitchFamily="34" charset="0"/>
                  <a:sym typeface="Helvetica Neue"/>
                </a:rPr>
                <a:t>Modality missing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24AEE9-264C-3AF4-5A27-BA512CE3C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2259" y="2574380"/>
              <a:ext cx="2813175" cy="10673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CC9885-C9D2-C13C-F1BB-582BA337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0460" y="2570749"/>
              <a:ext cx="2088409" cy="10617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6FC75C-F011-C819-F022-97C9A9ECBA6E}"/>
                </a:ext>
              </a:extLst>
            </p:cNvPr>
            <p:cNvSpPr txBox="1"/>
            <p:nvPr/>
          </p:nvSpPr>
          <p:spPr>
            <a:xfrm>
              <a:off x="6149822" y="3707375"/>
              <a:ext cx="259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D1=(x</a:t>
              </a:r>
              <a:r>
                <a:rPr lang="en-US" baseline="-25000" dirty="0"/>
                <a:t>1</a:t>
              </a:r>
              <a:r>
                <a:rPr lang="en-US" dirty="0"/>
                <a:t>, </a:t>
              </a:r>
              <a:r>
                <a:rPr lang="en-US" b="1" dirty="0"/>
                <a:t>y</a:t>
              </a:r>
              <a:r>
                <a:rPr lang="en-US" dirty="0"/>
                <a:t>), D2=(x</a:t>
              </a:r>
              <a:r>
                <a:rPr lang="en-US" baseline="-25000" dirty="0"/>
                <a:t>2</a:t>
              </a:r>
              <a:r>
                <a:rPr lang="en-US" dirty="0"/>
                <a:t>, </a:t>
              </a:r>
              <a:r>
                <a:rPr lang="en-US" b="1" dirty="0"/>
                <a:t>y</a:t>
              </a:r>
              <a:r>
                <a:rPr lang="en-US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B587D4-C848-6064-11A4-592F1F330430}"/>
                </a:ext>
              </a:extLst>
            </p:cNvPr>
            <p:cNvSpPr txBox="1"/>
            <p:nvPr/>
          </p:nvSpPr>
          <p:spPr>
            <a:xfrm>
              <a:off x="8689866" y="3744734"/>
              <a:ext cx="2531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D1=(x</a:t>
              </a:r>
              <a:r>
                <a:rPr lang="en-US" baseline="-25000" dirty="0"/>
                <a:t>1</a:t>
              </a:r>
              <a:r>
                <a:rPr lang="en-US" dirty="0"/>
                <a:t>, </a:t>
              </a:r>
              <a:r>
                <a:rPr lang="en-US" b="1" dirty="0"/>
                <a:t>x</a:t>
              </a:r>
              <a:r>
                <a:rPr lang="en-US" b="1" baseline="-25000" dirty="0"/>
                <a:t>2</a:t>
              </a:r>
              <a:r>
                <a:rPr lang="en-US" dirty="0"/>
                <a:t>), D2=(</a:t>
              </a:r>
              <a:r>
                <a:rPr lang="en-US" b="1" dirty="0"/>
                <a:t>x</a:t>
              </a:r>
              <a:r>
                <a:rPr lang="en-US" b="1" baseline="-25000" dirty="0"/>
                <a:t>2</a:t>
              </a:r>
              <a:r>
                <a:rPr lang="en-US" dirty="0"/>
                <a:t>, x</a:t>
              </a:r>
              <a:r>
                <a:rPr lang="en-US" baseline="-25000" dirty="0"/>
                <a:t>3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A876E4-479E-D0FD-DAEE-53E5EBCBC5F4}"/>
              </a:ext>
            </a:extLst>
          </p:cNvPr>
          <p:cNvGrpSpPr/>
          <p:nvPr/>
        </p:nvGrpSpPr>
        <p:grpSpPr>
          <a:xfrm>
            <a:off x="401780" y="4292038"/>
            <a:ext cx="6822039" cy="2301086"/>
            <a:chOff x="401780" y="4292038"/>
            <a:chExt cx="6822039" cy="230108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1C8B449-8CE3-B51B-DE65-22E872483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DAE8FC"/>
                </a:clrFrom>
                <a:clrTo>
                  <a:srgbClr val="DAE8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" t="23627" r="56084" b="50000"/>
            <a:stretch/>
          </p:blipFill>
          <p:spPr bwMode="auto">
            <a:xfrm>
              <a:off x="921406" y="5447311"/>
              <a:ext cx="2744899" cy="1034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6E76E47-EA09-A45E-B48B-10C27AE10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925" y="5294442"/>
              <a:ext cx="2314625" cy="129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1FB4B5-501B-495A-7624-30A2CCBADAFF}"/>
                </a:ext>
              </a:extLst>
            </p:cNvPr>
            <p:cNvSpPr txBox="1"/>
            <p:nvPr/>
          </p:nvSpPr>
          <p:spPr>
            <a:xfrm>
              <a:off x="401780" y="4292038"/>
              <a:ext cx="4865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>
                  <a:latin typeface="HELVETICA LIGHT" panose="020B0403020202020204" pitchFamily="34" charset="0"/>
                  <a:sym typeface="Helvetica Neue"/>
                </a:rPr>
                <a:t>Distribution shift</a:t>
              </a:r>
              <a:endParaRPr lang="en-US" sz="2400" b="1" dirty="0">
                <a:latin typeface="HELVETICA LIGHT" panose="020B0403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64159C-1639-C116-29D5-DD08F3148F32}"/>
                </a:ext>
              </a:extLst>
            </p:cNvPr>
            <p:cNvSpPr txBox="1"/>
            <p:nvPr/>
          </p:nvSpPr>
          <p:spPr>
            <a:xfrm>
              <a:off x="853164" y="4856678"/>
              <a:ext cx="6370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 Light" panose="020B0403020202020204" pitchFamily="34" charset="0"/>
                </a:rPr>
                <a:t>Collected by nodes </a:t>
              </a:r>
              <a:r>
                <a:rPr lang="en-HK" sz="2000" dirty="0">
                  <a:latin typeface="Helvetica Light" panose="020B0403020202020204" pitchFamily="34" charset="0"/>
                </a:rPr>
                <a:t>at different times and locations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FAC172-74FB-D078-3E99-0F16DBFF5DD6}"/>
              </a:ext>
            </a:extLst>
          </p:cNvPr>
          <p:cNvSpPr txBox="1"/>
          <p:nvPr/>
        </p:nvSpPr>
        <p:spPr>
          <a:xfrm>
            <a:off x="7022315" y="1693760"/>
            <a:ext cx="4738389" cy="225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i="1" dirty="0">
                <a:latin typeface="Helvetica" pitchFamily="2" charset="0"/>
              </a:rPr>
              <a:t>Key question: Can we learn joint multimodal embeddings with </a:t>
            </a:r>
            <a:r>
              <a:rPr lang="en-US" sz="2400" i="1" dirty="0">
                <a:solidFill>
                  <a:srgbClr val="FF0000"/>
                </a:solidFill>
                <a:latin typeface="Helvetica" pitchFamily="2" charset="0"/>
              </a:rPr>
              <a:t>small, distributed and incomplete data in IoT</a:t>
            </a:r>
            <a:r>
              <a:rPr lang="en-US" sz="2400" i="1" dirty="0">
                <a:latin typeface="Helvetica" pitchFamily="2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688B26-251D-01ED-6FF1-6F6A4876D674}"/>
              </a:ext>
            </a:extLst>
          </p:cNvPr>
          <p:cNvGrpSpPr/>
          <p:nvPr/>
        </p:nvGrpSpPr>
        <p:grpSpPr>
          <a:xfrm>
            <a:off x="1108699" y="2214650"/>
            <a:ext cx="4314967" cy="3468937"/>
            <a:chOff x="1781034" y="2228135"/>
            <a:chExt cx="4314967" cy="34689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777EBB-2237-CC17-B548-C422F3AA19B6}"/>
                </a:ext>
              </a:extLst>
            </p:cNvPr>
            <p:cNvSpPr txBox="1"/>
            <p:nvPr/>
          </p:nvSpPr>
          <p:spPr>
            <a:xfrm>
              <a:off x="2007875" y="5187702"/>
              <a:ext cx="4088126" cy="50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latin typeface="Helvetica Light" panose="020B0403020202020204" pitchFamily="34" charset="0"/>
                </a:rPr>
                <a:t>Small and Distributed Data in IoT</a:t>
              </a:r>
            </a:p>
          </p:txBody>
        </p:sp>
        <p:pic>
          <p:nvPicPr>
            <p:cNvPr id="14" name="Picture 13" descr="A table with text and numbers&#10;&#10;Description automatically generated">
              <a:extLst>
                <a:ext uri="{FF2B5EF4-FFF2-40B4-BE49-F238E27FC236}">
                  <a16:creationId xmlns:a16="http://schemas.microsoft.com/office/drawing/2014/main" id="{59131962-CBDD-9442-23B2-B28A2A1B7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9"/>
            <a:stretch/>
          </p:blipFill>
          <p:spPr>
            <a:xfrm>
              <a:off x="1781034" y="2228135"/>
              <a:ext cx="4314966" cy="295956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2D5A70-A8F6-A93C-E594-C2CDEE46CA6D}"/>
                </a:ext>
              </a:extLst>
            </p:cNvPr>
            <p:cNvSpPr/>
            <p:nvPr/>
          </p:nvSpPr>
          <p:spPr>
            <a:xfrm>
              <a:off x="5412053" y="2290126"/>
              <a:ext cx="683947" cy="290557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EA7C5C-70D2-ADBC-00C8-29675387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83" y="4346757"/>
            <a:ext cx="3976822" cy="12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1" y="489816"/>
            <a:ext cx="11381510" cy="81251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Current Solutions</a:t>
            </a:r>
            <a:endParaRPr lang="en-US" sz="32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57434-3CD2-34D9-FA9B-25D660D7C5D6}"/>
              </a:ext>
            </a:extLst>
          </p:cNvPr>
          <p:cNvSpPr txBox="1"/>
          <p:nvPr/>
        </p:nvSpPr>
        <p:spPr>
          <a:xfrm>
            <a:off x="401781" y="1246994"/>
            <a:ext cx="5694219" cy="59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Cross-modality Generation 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C32CF7-B0B6-E60E-AC50-454DB652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5</a:t>
            </a:fld>
            <a:r>
              <a:rPr lang="en-US" altLang="zh-CN"/>
              <a:t> 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A003C7-F70D-290A-95E3-1FFC6CDAEDEA}"/>
              </a:ext>
            </a:extLst>
          </p:cNvPr>
          <p:cNvSpPr txBox="1"/>
          <p:nvPr/>
        </p:nvSpPr>
        <p:spPr>
          <a:xfrm>
            <a:off x="6257887" y="1246994"/>
            <a:ext cx="5525404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Model-binding Approaches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3CEBA-94A2-C546-725E-66AC0BD612D1}"/>
              </a:ext>
            </a:extLst>
          </p:cNvPr>
          <p:cNvSpPr txBox="1"/>
          <p:nvPr/>
        </p:nvSpPr>
        <p:spPr>
          <a:xfrm>
            <a:off x="401781" y="4124734"/>
            <a:ext cx="11803471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Key idea</a:t>
            </a:r>
            <a:r>
              <a:rPr lang="en-US" sz="2400" dirty="0">
                <a:latin typeface="Helvetica Light" panose="020B0403020202020204" pitchFamily="34" charset="0"/>
              </a:rPr>
              <a:t>: </a:t>
            </a:r>
            <a:r>
              <a:rPr lang="en-US" sz="2000" dirty="0">
                <a:latin typeface="Helvetica Light" panose="020B0403020202020204" pitchFamily="34" charset="0"/>
              </a:rPr>
              <a:t>Bind data from disparate sources and incomplete modalities with the </a:t>
            </a:r>
            <a:r>
              <a:rPr lang="en-US" sz="2000" b="1" dirty="0">
                <a:latin typeface="HELVETICA LIGHT" panose="020B0403020202020204" pitchFamily="34" charset="0"/>
              </a:rPr>
              <a:t>shared modality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b="1" dirty="0">
                <a:latin typeface="HELVETICA LIGHT" panose="020B0403020202020204" pitchFamily="34" charset="0"/>
              </a:rPr>
              <a:t>Shared modality</a:t>
            </a:r>
            <a:r>
              <a:rPr lang="en-HK" sz="2000" dirty="0">
                <a:latin typeface="Helvetica Light" panose="020B0403020202020204" pitchFamily="34" charset="0"/>
              </a:rPr>
              <a:t>: sensor data or labels</a:t>
            </a:r>
            <a:endParaRPr lang="en-US" sz="2000" dirty="0">
              <a:latin typeface="Helvetica Light" panose="020B0403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9CDA87-4E63-98C3-A724-DE61B1DBD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82" y="5291013"/>
            <a:ext cx="5808518" cy="13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A256BE-A8B4-B779-181B-4A349158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59" y="1981346"/>
            <a:ext cx="4943541" cy="15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65B4DE8-C1A6-CF0E-90B6-CE22A177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5" y="2010500"/>
            <a:ext cx="5195274" cy="152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079BD-4D40-C117-AFAA-C8D5D8EE4BB7}"/>
              </a:ext>
            </a:extLst>
          </p:cNvPr>
          <p:cNvSpPr txBox="1"/>
          <p:nvPr/>
        </p:nvSpPr>
        <p:spPr>
          <a:xfrm>
            <a:off x="803563" y="3652427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Insufficient multimodal paired sensor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C168B-DC81-9ECE-701B-8730652C9FD9}"/>
              </a:ext>
            </a:extLst>
          </p:cNvPr>
          <p:cNvSpPr txBox="1"/>
          <p:nvPr/>
        </p:nvSpPr>
        <p:spPr>
          <a:xfrm>
            <a:off x="7014992" y="3644531"/>
            <a:ext cx="401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000000"/>
                </a:solidFill>
                <a:latin typeface="Helvetica Light" panose="020B0403020202020204" pitchFamily="34" charset="0"/>
              </a:rPr>
              <a:t>I</a:t>
            </a: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ndirectly aligned through transitivity</a:t>
            </a:r>
          </a:p>
        </p:txBody>
      </p:sp>
    </p:spTree>
    <p:extLst>
      <p:ext uri="{BB962C8B-B14F-4D97-AF65-F5344CB8AC3E}">
        <p14:creationId xmlns:p14="http://schemas.microsoft.com/office/powerpoint/2010/main" val="35809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1" y="489816"/>
            <a:ext cx="11381510" cy="812511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Helvetica" pitchFamily="2" charset="0"/>
              </a:rPr>
              <a:t>MMBind</a:t>
            </a:r>
            <a:r>
              <a:rPr lang="en-US" sz="3200" dirty="0">
                <a:latin typeface="Helvetica" pitchFamily="2" charset="0"/>
              </a:rPr>
              <a:t>: Data Binding for Multimodal Learning in IoT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98B233-DC09-4CC0-561E-1441DF6E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371" y="2360306"/>
            <a:ext cx="5694219" cy="33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D8AA50-A87D-FBB2-E1D0-34278483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5259" y="2410696"/>
            <a:ext cx="7817266" cy="32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DE6E55-5F20-DA11-7B0A-48D06488F437}"/>
              </a:ext>
            </a:extLst>
          </p:cNvPr>
          <p:cNvSpPr txBox="1"/>
          <p:nvPr/>
        </p:nvSpPr>
        <p:spPr>
          <a:xfrm>
            <a:off x="245371" y="1551114"/>
            <a:ext cx="497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Construct Pseudo-Paired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B82A2-7530-E6F0-28A7-FAD3E19A6FA0}"/>
              </a:ext>
            </a:extLst>
          </p:cNvPr>
          <p:cNvSpPr txBox="1"/>
          <p:nvPr/>
        </p:nvSpPr>
        <p:spPr>
          <a:xfrm>
            <a:off x="5754394" y="1538387"/>
            <a:ext cx="65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Learning with Heterogeneous Paired Data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54199A-803A-DB48-6110-AC0E8463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6</a:t>
            </a:fld>
            <a:r>
              <a:rPr lang="en-US" altLang="zh-CN"/>
              <a:t> 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2051D-7116-1E81-2FC9-1E33E39B4620}"/>
              </a:ext>
            </a:extLst>
          </p:cNvPr>
          <p:cNvSpPr txBox="1"/>
          <p:nvPr/>
        </p:nvSpPr>
        <p:spPr>
          <a:xfrm>
            <a:off x="348544" y="5866652"/>
            <a:ext cx="11959250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D</a:t>
            </a:r>
            <a:r>
              <a:rPr lang="en-HK" sz="2000" dirty="0">
                <a:effectLst/>
                <a:latin typeface="Helvetica Light" panose="020B0403020202020204" pitchFamily="34" charset="0"/>
              </a:rPr>
              <a:t>ata of different modalities </a:t>
            </a:r>
            <a:r>
              <a:rPr lang="en-HK" sz="2000" b="1" dirty="0">
                <a:solidFill>
                  <a:srgbClr val="FF0000"/>
                </a:solidFill>
                <a:effectLst/>
                <a:latin typeface="HELVETICA LIGHT" panose="020B0403020202020204" pitchFamily="34" charset="0"/>
              </a:rPr>
              <a:t>observing similar events </a:t>
            </a:r>
            <a:r>
              <a:rPr lang="en-HK" sz="2000" dirty="0">
                <a:effectLst/>
                <a:latin typeface="Helvetica Light" panose="020B0403020202020204" pitchFamily="34" charset="0"/>
              </a:rPr>
              <a:t>can be effectively used for multimodal training.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49EB7-4361-4B54-E782-91BB4D70BFFB}"/>
              </a:ext>
            </a:extLst>
          </p:cNvPr>
          <p:cNvSpPr txBox="1"/>
          <p:nvPr/>
        </p:nvSpPr>
        <p:spPr>
          <a:xfrm>
            <a:off x="6644998" y="5490294"/>
            <a:ext cx="1860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Imperfect paring</a:t>
            </a:r>
          </a:p>
        </p:txBody>
      </p:sp>
    </p:spTree>
    <p:extLst>
      <p:ext uri="{BB962C8B-B14F-4D97-AF65-F5344CB8AC3E}">
        <p14:creationId xmlns:p14="http://schemas.microsoft.com/office/powerpoint/2010/main" val="10454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1" y="489816"/>
            <a:ext cx="11381510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Stage 1: Pairing Incomplete Data with Shared Modalities </a:t>
            </a:r>
          </a:p>
        </p:txBody>
      </p:sp>
      <p:sp>
        <p:nvSpPr>
          <p:cNvPr id="89" name="Slide Number Placeholder 88">
            <a:extLst>
              <a:ext uri="{FF2B5EF4-FFF2-40B4-BE49-F238E27FC236}">
                <a16:creationId xmlns:a16="http://schemas.microsoft.com/office/drawing/2014/main" id="{5C7FB631-3B75-C32C-EC4E-7CD739F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B207BE-4286-D96A-FBA9-BF54DC0D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74" y="1930148"/>
            <a:ext cx="7183183" cy="190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E4AC3-7FC8-8F2C-6690-E0DD6670C5F9}"/>
              </a:ext>
            </a:extLst>
          </p:cNvPr>
          <p:cNvSpPr txBox="1"/>
          <p:nvPr/>
        </p:nvSpPr>
        <p:spPr>
          <a:xfrm>
            <a:off x="493295" y="1416466"/>
            <a:ext cx="844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K" sz="2400" b="1" dirty="0">
                <a:effectLst/>
                <a:latin typeface="HELVETICA LIGHT" panose="020B0403020202020204" pitchFamily="34" charset="0"/>
              </a:rPr>
              <a:t>Unsupervised Encoder Training of the Shared Modality </a:t>
            </a:r>
            <a:endParaRPr lang="en-HK" sz="2400" b="1" dirty="0">
              <a:latin typeface="HELVETICA LIGHT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ED257-1C33-05EE-6469-66A084A6CB98}"/>
              </a:ext>
            </a:extLst>
          </p:cNvPr>
          <p:cNvSpPr txBox="1"/>
          <p:nvPr/>
        </p:nvSpPr>
        <p:spPr>
          <a:xfrm>
            <a:off x="493295" y="3865000"/>
            <a:ext cx="1055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K" sz="2400" b="1" dirty="0">
                <a:effectLst/>
                <a:latin typeface="HELVETICA LIGHT" panose="020B0403020202020204" pitchFamily="34" charset="0"/>
              </a:rPr>
              <a:t>Generating Pseudo-Paired Data based on the Similarity Measurement </a:t>
            </a:r>
            <a:endParaRPr lang="en-HK" sz="2400" b="1" dirty="0">
              <a:latin typeface="HELVETICA LIGHT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65B45-9827-A922-FFFC-DA677B386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16" y="3457400"/>
            <a:ext cx="7183184" cy="3128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AAF18-8A74-5B50-AFA5-DF4E537E4229}"/>
              </a:ext>
            </a:extLst>
          </p:cNvPr>
          <p:cNvSpPr txBox="1"/>
          <p:nvPr/>
        </p:nvSpPr>
        <p:spPr>
          <a:xfrm>
            <a:off x="8731209" y="4809340"/>
            <a:ext cx="3084555" cy="12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Label as the shared modality: use LLMs for similarity measurement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33796A-F0C6-3E0F-4500-D8A046D5C8C2}"/>
              </a:ext>
            </a:extLst>
          </p:cNvPr>
          <p:cNvSpPr/>
          <p:nvPr/>
        </p:nvSpPr>
        <p:spPr>
          <a:xfrm>
            <a:off x="5867400" y="5894684"/>
            <a:ext cx="1115291" cy="4616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0D1327-A89E-6E68-75D6-B6D6A1D6E29E}"/>
              </a:ext>
            </a:extLst>
          </p:cNvPr>
          <p:cNvSpPr txBox="1"/>
          <p:nvPr/>
        </p:nvSpPr>
        <p:spPr>
          <a:xfrm>
            <a:off x="8396989" y="2219936"/>
            <a:ext cx="3732258" cy="12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Semantically structured [1,2]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No similarity bias like in contrastive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79EFE-CE40-6D1B-EB25-748E41D43D0C}"/>
              </a:ext>
            </a:extLst>
          </p:cNvPr>
          <p:cNvSpPr txBox="1"/>
          <p:nvPr/>
        </p:nvSpPr>
        <p:spPr>
          <a:xfrm>
            <a:off x="493294" y="6577199"/>
            <a:ext cx="1045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dirty="0">
                <a:solidFill>
                  <a:srgbClr val="000000"/>
                </a:solidFill>
                <a:effectLst/>
                <a:latin typeface="Helvetica" pitchFamily="2" charset="0"/>
              </a:rPr>
              <a:t>[1] SALSA: Semantically-Aware Latent Space Autoencoder. AAAI 2024 [2] Variational Autoencoder with Learned Latent Structure. AISTATS 2021.</a:t>
            </a:r>
          </a:p>
        </p:txBody>
      </p:sp>
    </p:spTree>
    <p:extLst>
      <p:ext uri="{BB962C8B-B14F-4D97-AF65-F5344CB8AC3E}">
        <p14:creationId xmlns:p14="http://schemas.microsoft.com/office/powerpoint/2010/main" val="38158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32" y="440289"/>
            <a:ext cx="12050903" cy="81251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" pitchFamily="2" charset="0"/>
              </a:rPr>
              <a:t>Stage 2: Weighted Contrastive Learning with Heterogeneous Paired Data </a:t>
            </a:r>
          </a:p>
        </p:txBody>
      </p:sp>
      <p:sp>
        <p:nvSpPr>
          <p:cNvPr id="89" name="Slide Number Placeholder 88">
            <a:extLst>
              <a:ext uri="{FF2B5EF4-FFF2-40B4-BE49-F238E27FC236}">
                <a16:creationId xmlns:a16="http://schemas.microsoft.com/office/drawing/2014/main" id="{5C7FB631-3B75-C32C-EC4E-7CD739F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6FE4-8C75-B042-8B5A-EAE7C6EF300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E4AC3-7FC8-8F2C-6690-E0DD6670C5F9}"/>
              </a:ext>
            </a:extLst>
          </p:cNvPr>
          <p:cNvSpPr txBox="1"/>
          <p:nvPr/>
        </p:nvSpPr>
        <p:spPr>
          <a:xfrm>
            <a:off x="479441" y="1537849"/>
            <a:ext cx="887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K" sz="2400" b="1" dirty="0">
                <a:effectLst/>
                <a:latin typeface="HELVETICA LIGHT" panose="020B0403020202020204" pitchFamily="34" charset="0"/>
              </a:rPr>
              <a:t>Weighted Contrastive Learning based on Pairing Similarity </a:t>
            </a:r>
          </a:p>
        </p:txBody>
      </p:sp>
      <p:pic>
        <p:nvPicPr>
          <p:cNvPr id="4" name="Picture 3" descr="A diagram of a circular object with text&#10;&#10;Description automatically generated">
            <a:extLst>
              <a:ext uri="{FF2B5EF4-FFF2-40B4-BE49-F238E27FC236}">
                <a16:creationId xmlns:a16="http://schemas.microsoft.com/office/drawing/2014/main" id="{B8F013B4-0046-4317-B600-DE5D9F6D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55" y="2318042"/>
            <a:ext cx="7070561" cy="2973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DBCDF4-3DAD-C4BD-3668-DD75F6CDF703}"/>
              </a:ext>
            </a:extLst>
          </p:cNvPr>
          <p:cNvSpPr txBox="1"/>
          <p:nvPr/>
        </p:nvSpPr>
        <p:spPr>
          <a:xfrm>
            <a:off x="1099046" y="5405118"/>
            <a:ext cx="10100842" cy="971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Accommodate </a:t>
            </a:r>
            <a:r>
              <a:rPr lang="en-HK" sz="2000" b="1" i="1" dirty="0">
                <a:effectLst/>
                <a:latin typeface="Helvetica Light" panose="020B0403020202020204" pitchFamily="34" charset="0"/>
              </a:rPr>
              <a:t>diverse degrees of similarities </a:t>
            </a:r>
            <a:r>
              <a:rPr lang="en-HK" sz="2000" dirty="0">
                <a:effectLst/>
                <a:latin typeface="Helvetica Light" panose="020B0403020202020204" pitchFamily="34" charset="0"/>
              </a:rPr>
              <a:t>among pseudo-paired data samples.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E</a:t>
            </a:r>
            <a:r>
              <a:rPr lang="en-HK" sz="2000" dirty="0">
                <a:effectLst/>
                <a:latin typeface="Helvetica Light" panose="020B0403020202020204" pitchFamily="34" charset="0"/>
              </a:rPr>
              <a:t>mphasize data samples with a higher similarity </a:t>
            </a:r>
            <a:endParaRPr lang="en-HK" sz="2000" dirty="0">
              <a:latin typeface="Helvetica Light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3B8F2-4AF2-1F3C-BD39-E97A4A6D0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012" y="2050120"/>
            <a:ext cx="7359180" cy="2826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B939F-7E27-AFF3-56F8-4C79B9A5ED39}"/>
              </a:ext>
            </a:extLst>
          </p:cNvPr>
          <p:cNvSpPr txBox="1"/>
          <p:nvPr/>
        </p:nvSpPr>
        <p:spPr>
          <a:xfrm>
            <a:off x="479441" y="1563152"/>
            <a:ext cx="798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K" sz="2400" b="1" dirty="0">
                <a:effectLst/>
                <a:latin typeface="HELVETICA LIGHT" panose="020B0403020202020204" pitchFamily="34" charset="0"/>
              </a:rPr>
              <a:t>Contrastive Learning across Modalities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21D9B-F7ED-E005-E17A-9E98E9940342}"/>
              </a:ext>
            </a:extLst>
          </p:cNvPr>
          <p:cNvSpPr/>
          <p:nvPr/>
        </p:nvSpPr>
        <p:spPr>
          <a:xfrm>
            <a:off x="3280592" y="3563470"/>
            <a:ext cx="705141" cy="35231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EAF71-FB7C-EA84-404A-DA6BA84D7DD8}"/>
              </a:ext>
            </a:extLst>
          </p:cNvPr>
          <p:cNvSpPr/>
          <p:nvPr/>
        </p:nvSpPr>
        <p:spPr>
          <a:xfrm>
            <a:off x="3280592" y="2331974"/>
            <a:ext cx="705141" cy="35231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769A-3885-E05D-80CB-AF071305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01" y="449184"/>
            <a:ext cx="4616118" cy="8125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" pitchFamily="2" charset="0"/>
              </a:rPr>
              <a:t>Evaluation Setup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9C7F8-7E61-4DF8-BD6F-ADA9DF71BDDB}"/>
              </a:ext>
            </a:extLst>
          </p:cNvPr>
          <p:cNvSpPr txBox="1"/>
          <p:nvPr/>
        </p:nvSpPr>
        <p:spPr>
          <a:xfrm>
            <a:off x="560080" y="5362855"/>
            <a:ext cx="5804105" cy="97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10 real-world datasets, 9 distinct modalities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Cross-node and cross-dataset binding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BF604E-06ED-3F03-C518-4115860DD16C}"/>
              </a:ext>
            </a:extLst>
          </p:cNvPr>
          <p:cNvSpPr txBox="1">
            <a:spLocks/>
          </p:cNvSpPr>
          <p:nvPr/>
        </p:nvSpPr>
        <p:spPr>
          <a:xfrm>
            <a:off x="560080" y="1435417"/>
            <a:ext cx="4440016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Datasets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2788F-0CD9-CD19-E830-64A7AB4AE95E}"/>
              </a:ext>
            </a:extLst>
          </p:cNvPr>
          <p:cNvSpPr txBox="1">
            <a:spLocks/>
          </p:cNvSpPr>
          <p:nvPr/>
        </p:nvSpPr>
        <p:spPr>
          <a:xfrm>
            <a:off x="6483452" y="1487420"/>
            <a:ext cx="2506727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Baselines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35CC1D-C279-DD28-9AB9-2C435C28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pPr/>
              <a:t>9</a:t>
            </a:fld>
            <a:r>
              <a:rPr lang="en-US" altLang="zh-CN"/>
              <a:t> </a:t>
            </a:r>
            <a:endParaRPr lang="zh-CN" altLang="en-US" dirty="0"/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2F17C877-3043-20B0-FAE5-E22E232E4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/>
          <a:stretch/>
        </p:blipFill>
        <p:spPr>
          <a:xfrm>
            <a:off x="679347" y="2063886"/>
            <a:ext cx="5574746" cy="3154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1582B-9D53-43D8-8539-045EAD1D8BD2}"/>
              </a:ext>
            </a:extLst>
          </p:cNvPr>
          <p:cNvSpPr txBox="1"/>
          <p:nvPr/>
        </p:nvSpPr>
        <p:spPr>
          <a:xfrm>
            <a:off x="6864455" y="5753551"/>
            <a:ext cx="2869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000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Nvidia Jetson Tx2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BDCA07-70E2-51F2-A240-08EF35E99C02}"/>
              </a:ext>
            </a:extLst>
          </p:cNvPr>
          <p:cNvSpPr txBox="1">
            <a:spLocks/>
          </p:cNvSpPr>
          <p:nvPr/>
        </p:nvSpPr>
        <p:spPr>
          <a:xfrm>
            <a:off x="6672896" y="5157735"/>
            <a:ext cx="4380425" cy="45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HELVETICA LIGHT" panose="020B0403020202020204" pitchFamily="34" charset="0"/>
              </a:rPr>
              <a:t> Edge implementation</a:t>
            </a:r>
            <a:endParaRPr lang="en-US" sz="2000" b="1" dirty="0">
              <a:latin typeface="HELVETICA LIGHT" panose="020B04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D02F9-E913-DB84-E431-3D480262E0D4}"/>
              </a:ext>
            </a:extLst>
          </p:cNvPr>
          <p:cNvSpPr txBox="1"/>
          <p:nvPr/>
        </p:nvSpPr>
        <p:spPr>
          <a:xfrm>
            <a:off x="6672896" y="2144856"/>
            <a:ext cx="5422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Unimodal Learning (Unimodal)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Multimodal Learning with Incomplete Modality (MIM)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Modality Prompting for Missing Modality (MPM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Cross-Modality Generation (CMG)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Dual Contrastive Multimodal Learning (DCM)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 err="1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ImageBind</a:t>
            </a:r>
            <a:endParaRPr lang="en-HK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Lower Bound: ignore paired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>
                <a:solidFill>
                  <a:srgbClr val="000000"/>
                </a:solidFill>
                <a:effectLst/>
                <a:latin typeface="Helvetica Light" panose="020B0403020202020204" pitchFamily="34" charset="0"/>
              </a:rPr>
              <a:t>Theoretical Upper Bound: naturally paired data</a:t>
            </a:r>
          </a:p>
        </p:txBody>
      </p:sp>
    </p:spTree>
    <p:extLst>
      <p:ext uri="{BB962C8B-B14F-4D97-AF65-F5344CB8AC3E}">
        <p14:creationId xmlns:p14="http://schemas.microsoft.com/office/powerpoint/2010/main" val="22316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11512</TotalTime>
  <Words>661</Words>
  <Application>Microsoft Macintosh PowerPoint</Application>
  <PresentationFormat>Widescreen</PresentationFormat>
  <Paragraphs>125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Helvetica</vt:lpstr>
      <vt:lpstr>Helvetica Light</vt:lpstr>
      <vt:lpstr>Helvetica Light</vt:lpstr>
      <vt:lpstr>Wingdings</vt:lpstr>
      <vt:lpstr>Office 主题​​</vt:lpstr>
      <vt:lpstr>MMBind: Unleashing the Potential of Distributed and Heterogeneous Data for Multimodal Learning in IoT</vt:lpstr>
      <vt:lpstr>Multi-Modal Sensing and Learning</vt:lpstr>
      <vt:lpstr>Learning Multimodal Joint Embeddings</vt:lpstr>
      <vt:lpstr>Multimodal Learning in IoT: Challenges</vt:lpstr>
      <vt:lpstr>Current Solutions</vt:lpstr>
      <vt:lpstr>MMBind: Data Binding for Multimodal Learning in IoT</vt:lpstr>
      <vt:lpstr>Stage 1: Pairing Incomplete Data with Shared Modalities </vt:lpstr>
      <vt:lpstr>Stage 2: Weighted Contrastive Learning with Heterogeneous Paired Data </vt:lpstr>
      <vt:lpstr>Evaluation Setup</vt:lpstr>
      <vt:lpstr>Evaluation: Overall Performance</vt:lpstr>
      <vt:lpstr>Evaluation: Impact of Binding Modalities</vt:lpstr>
      <vt:lpstr>Evaluation: Robustness of Multimodal Embeddings</vt:lpstr>
      <vt:lpstr>Evaluation: System Performance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milliEye: A Lightweight mmWave Radar and Camera Fusion System for Robust Object Detection</dc:title>
  <dc:creator>帅 先</dc:creator>
  <cp:lastModifiedBy>Xiaomin OUYANG</cp:lastModifiedBy>
  <cp:revision>667</cp:revision>
  <dcterms:created xsi:type="dcterms:W3CDTF">2021-04-19T01:32:13Z</dcterms:created>
  <dcterms:modified xsi:type="dcterms:W3CDTF">2025-05-18T12:21:22Z</dcterms:modified>
</cp:coreProperties>
</file>